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1223" r:id="rId2"/>
    <p:sldId id="1224" r:id="rId3"/>
    <p:sldId id="1225" r:id="rId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437" autoAdjust="0"/>
    <p:restoredTop sz="94550" autoAdjust="0"/>
  </p:normalViewPr>
  <p:slideViewPr>
    <p:cSldViewPr>
      <p:cViewPr varScale="1">
        <p:scale>
          <a:sx n="94" d="100"/>
          <a:sy n="94" d="100"/>
        </p:scale>
        <p:origin x="62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9525" y="1543050"/>
            <a:ext cx="9144000" cy="3670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glory…  God of Might…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Wisdom 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Father of Light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power and authority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sing praises unto Thee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28575" y="1771651"/>
            <a:ext cx="9144000" cy="2781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 the Father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 the Son</a:t>
            </a:r>
            <a:b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 the Holy Spirit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9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Blessed Three in One</a:t>
            </a:r>
            <a:endParaRPr lang="en-US" sz="495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99933172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86966</TotalTime>
  <Words>15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536</cp:revision>
  <dcterms:created xsi:type="dcterms:W3CDTF">2000-04-04T23:34:29Z</dcterms:created>
  <dcterms:modified xsi:type="dcterms:W3CDTF">2013-04-05T22:52:20Z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