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37" autoAdjust="0"/>
    <p:restoredTop sz="94550" autoAdjust="0"/>
  </p:normalViewPr>
  <p:slideViewPr>
    <p:cSldViewPr>
      <p:cViewPr varScale="1">
        <p:scale>
          <a:sx n="94" d="100"/>
          <a:sy n="94" d="100"/>
        </p:scale>
        <p:origin x="6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543050"/>
            <a:ext cx="9144000" cy="36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  God of Might…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 and authority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 unto Thee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771651"/>
            <a:ext cx="9144000" cy="278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Father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Son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Holy Spirit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 Three in One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993317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86966</TotalTime>
  <Words>15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2013-04-05T22:52:20Z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