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3"/>
  </p:notesMasterIdLst>
  <p:sldIdLst>
    <p:sldId id="1223" r:id="rId2"/>
    <p:sldId id="1230" r:id="rId3"/>
    <p:sldId id="1229" r:id="rId4"/>
    <p:sldId id="1228" r:id="rId5"/>
    <p:sldId id="1226" r:id="rId6"/>
    <p:sldId id="1227" r:id="rId7"/>
    <p:sldId id="1231" r:id="rId8"/>
    <p:sldId id="1237" r:id="rId9"/>
    <p:sldId id="1236" r:id="rId10"/>
    <p:sldId id="1235" r:id="rId11"/>
    <p:sldId id="1234" r:id="rId12"/>
    <p:sldId id="1233" r:id="rId13"/>
    <p:sldId id="1232" r:id="rId14"/>
    <p:sldId id="1243" r:id="rId15"/>
    <p:sldId id="1242" r:id="rId16"/>
    <p:sldId id="1241" r:id="rId17"/>
    <p:sldId id="1240" r:id="rId18"/>
    <p:sldId id="1239" r:id="rId19"/>
    <p:sldId id="1238" r:id="rId20"/>
    <p:sldId id="1248" r:id="rId21"/>
    <p:sldId id="1247" r:id="rId22"/>
    <p:sldId id="1246" r:id="rId23"/>
    <p:sldId id="1245" r:id="rId24"/>
    <p:sldId id="1244" r:id="rId25"/>
    <p:sldId id="1253" r:id="rId26"/>
    <p:sldId id="1252" r:id="rId27"/>
    <p:sldId id="1251" r:id="rId28"/>
    <p:sldId id="1250" r:id="rId29"/>
    <p:sldId id="1249" r:id="rId30"/>
    <p:sldId id="1256" r:id="rId31"/>
    <p:sldId id="1255" r:id="rId32"/>
    <p:sldId id="1254" r:id="rId33"/>
    <p:sldId id="1259" r:id="rId34"/>
    <p:sldId id="1258" r:id="rId35"/>
    <p:sldId id="1257" r:id="rId36"/>
    <p:sldId id="1262" r:id="rId37"/>
    <p:sldId id="1260" r:id="rId38"/>
    <p:sldId id="1261" r:id="rId39"/>
    <p:sldId id="1263" r:id="rId40"/>
    <p:sldId id="1224" r:id="rId41"/>
    <p:sldId id="1225" r:id="rId4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832" autoAdjust="0"/>
    <p:restoredTop sz="94550" autoAdjust="0"/>
  </p:normalViewPr>
  <p:slideViewPr>
    <p:cSldViewPr>
      <p:cViewPr varScale="1">
        <p:scale>
          <a:sx n="94" d="100"/>
          <a:sy n="94" d="100"/>
        </p:scale>
        <p:origin x="55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Wisdom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Father of Light</a:t>
            </a:r>
          </a:p>
        </p:txBody>
      </p:sp>
    </p:spTree>
    <p:extLst>
      <p:ext uri="{BB962C8B-B14F-4D97-AF65-F5344CB8AC3E}">
        <p14:creationId xmlns:p14="http://schemas.microsoft.com/office/powerpoint/2010/main" val="443324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Wisdom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Father of Light</a:t>
            </a:r>
          </a:p>
        </p:txBody>
      </p:sp>
    </p:spTree>
    <p:extLst>
      <p:ext uri="{BB962C8B-B14F-4D97-AF65-F5344CB8AC3E}">
        <p14:creationId xmlns:p14="http://schemas.microsoft.com/office/powerpoint/2010/main" val="3837104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Wisdom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Father of Light</a:t>
            </a:r>
          </a:p>
        </p:txBody>
      </p:sp>
    </p:spTree>
    <p:extLst>
      <p:ext uri="{BB962C8B-B14F-4D97-AF65-F5344CB8AC3E}">
        <p14:creationId xmlns:p14="http://schemas.microsoft.com/office/powerpoint/2010/main" val="2089036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Wisdom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Father of Light</a:t>
            </a:r>
          </a:p>
        </p:txBody>
      </p:sp>
    </p:spTree>
    <p:extLst>
      <p:ext uri="{BB962C8B-B14F-4D97-AF65-F5344CB8AC3E}">
        <p14:creationId xmlns:p14="http://schemas.microsoft.com/office/powerpoint/2010/main" val="3382607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Power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03481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Power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75623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Power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Authority</a:t>
            </a:r>
          </a:p>
        </p:txBody>
      </p:sp>
    </p:spTree>
    <p:extLst>
      <p:ext uri="{BB962C8B-B14F-4D97-AF65-F5344CB8AC3E}">
        <p14:creationId xmlns:p14="http://schemas.microsoft.com/office/powerpoint/2010/main" val="806219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Power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Authority</a:t>
            </a:r>
          </a:p>
        </p:txBody>
      </p:sp>
    </p:spTree>
    <p:extLst>
      <p:ext uri="{BB962C8B-B14F-4D97-AF65-F5344CB8AC3E}">
        <p14:creationId xmlns:p14="http://schemas.microsoft.com/office/powerpoint/2010/main" val="1071952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Power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Authority</a:t>
            </a:r>
          </a:p>
        </p:txBody>
      </p:sp>
    </p:spTree>
    <p:extLst>
      <p:ext uri="{BB962C8B-B14F-4D97-AF65-F5344CB8AC3E}">
        <p14:creationId xmlns:p14="http://schemas.microsoft.com/office/powerpoint/2010/main" val="2757673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Power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Authority</a:t>
            </a:r>
          </a:p>
        </p:txBody>
      </p:sp>
    </p:spTree>
    <p:extLst>
      <p:ext uri="{BB962C8B-B14F-4D97-AF65-F5344CB8AC3E}">
        <p14:creationId xmlns:p14="http://schemas.microsoft.com/office/powerpoint/2010/main" val="98931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Glory….  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191985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Sing Praises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40025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Sing Praises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90913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Sing Praises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Unto Thee</a:t>
            </a:r>
          </a:p>
        </p:txBody>
      </p:sp>
    </p:spTree>
    <p:extLst>
      <p:ext uri="{BB962C8B-B14F-4D97-AF65-F5344CB8AC3E}">
        <p14:creationId xmlns:p14="http://schemas.microsoft.com/office/powerpoint/2010/main" val="3481114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Sing Praises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Unto Thee</a:t>
            </a:r>
          </a:p>
        </p:txBody>
      </p:sp>
    </p:spTree>
    <p:extLst>
      <p:ext uri="{BB962C8B-B14F-4D97-AF65-F5344CB8AC3E}">
        <p14:creationId xmlns:p14="http://schemas.microsoft.com/office/powerpoint/2010/main" val="21966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Sing Praises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Unto Thee</a:t>
            </a:r>
          </a:p>
        </p:txBody>
      </p:sp>
    </p:spTree>
    <p:extLst>
      <p:ext uri="{BB962C8B-B14F-4D97-AF65-F5344CB8AC3E}">
        <p14:creationId xmlns:p14="http://schemas.microsoft.com/office/powerpoint/2010/main" val="4719365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82749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50830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Father</a:t>
            </a:r>
          </a:p>
        </p:txBody>
      </p:sp>
    </p:spTree>
    <p:extLst>
      <p:ext uri="{BB962C8B-B14F-4D97-AF65-F5344CB8AC3E}">
        <p14:creationId xmlns:p14="http://schemas.microsoft.com/office/powerpoint/2010/main" val="24480944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Father</a:t>
            </a:r>
          </a:p>
        </p:txBody>
      </p:sp>
    </p:spTree>
    <p:extLst>
      <p:ext uri="{BB962C8B-B14F-4D97-AF65-F5344CB8AC3E}">
        <p14:creationId xmlns:p14="http://schemas.microsoft.com/office/powerpoint/2010/main" val="14957736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Father</a:t>
            </a:r>
          </a:p>
        </p:txBody>
      </p:sp>
    </p:spTree>
    <p:extLst>
      <p:ext uri="{BB962C8B-B14F-4D97-AF65-F5344CB8AC3E}">
        <p14:creationId xmlns:p14="http://schemas.microsoft.com/office/powerpoint/2010/main" val="4228897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Glory….  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67650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Son</a:t>
            </a:r>
          </a:p>
        </p:txBody>
      </p:sp>
    </p:spTree>
    <p:extLst>
      <p:ext uri="{BB962C8B-B14F-4D97-AF65-F5344CB8AC3E}">
        <p14:creationId xmlns:p14="http://schemas.microsoft.com/office/powerpoint/2010/main" val="13598316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Son</a:t>
            </a:r>
          </a:p>
        </p:txBody>
      </p:sp>
    </p:spTree>
    <p:extLst>
      <p:ext uri="{BB962C8B-B14F-4D97-AF65-F5344CB8AC3E}">
        <p14:creationId xmlns:p14="http://schemas.microsoft.com/office/powerpoint/2010/main" val="32373045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Son</a:t>
            </a:r>
          </a:p>
        </p:txBody>
      </p:sp>
    </p:spTree>
    <p:extLst>
      <p:ext uri="{BB962C8B-B14F-4D97-AF65-F5344CB8AC3E}">
        <p14:creationId xmlns:p14="http://schemas.microsoft.com/office/powerpoint/2010/main" val="18929320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34719149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15735241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15965979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Blessed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Three in One</a:t>
            </a:r>
          </a:p>
        </p:txBody>
      </p:sp>
    </p:spTree>
    <p:extLst>
      <p:ext uri="{BB962C8B-B14F-4D97-AF65-F5344CB8AC3E}">
        <p14:creationId xmlns:p14="http://schemas.microsoft.com/office/powerpoint/2010/main" val="26836027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Blessed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Three in One</a:t>
            </a:r>
          </a:p>
        </p:txBody>
      </p:sp>
    </p:spTree>
    <p:extLst>
      <p:ext uri="{BB962C8B-B14F-4D97-AF65-F5344CB8AC3E}">
        <p14:creationId xmlns:p14="http://schemas.microsoft.com/office/powerpoint/2010/main" val="37740382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Blessed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Three in One</a:t>
            </a:r>
          </a:p>
        </p:txBody>
      </p:sp>
    </p:spTree>
    <p:extLst>
      <p:ext uri="{BB962C8B-B14F-4D97-AF65-F5344CB8AC3E}">
        <p14:creationId xmlns:p14="http://schemas.microsoft.com/office/powerpoint/2010/main" val="13051042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Blessed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Three in One</a:t>
            </a:r>
          </a:p>
        </p:txBody>
      </p:sp>
    </p:spTree>
    <p:extLst>
      <p:ext uri="{BB962C8B-B14F-4D97-AF65-F5344CB8AC3E}">
        <p14:creationId xmlns:p14="http://schemas.microsoft.com/office/powerpoint/2010/main" val="2798715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Glory….  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Might….</a:t>
            </a:r>
          </a:p>
        </p:txBody>
      </p:sp>
    </p:spTree>
    <p:extLst>
      <p:ext uri="{BB962C8B-B14F-4D97-AF65-F5344CB8AC3E}">
        <p14:creationId xmlns:p14="http://schemas.microsoft.com/office/powerpoint/2010/main" val="24810201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543050"/>
            <a:ext cx="9144000" cy="3670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glory…  God of Might…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Wisdom 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Father of Light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power and authority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sing praises unto Thee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8575" y="1771651"/>
            <a:ext cx="9144000" cy="2781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 the Father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 the Son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 the Holy Spirit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Blessed Three in One</a:t>
            </a:r>
            <a:endParaRPr lang="en-US" sz="495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9933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Glory….  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God of Might….</a:t>
            </a:r>
          </a:p>
        </p:txBody>
      </p:sp>
    </p:spTree>
    <p:extLst>
      <p:ext uri="{BB962C8B-B14F-4D97-AF65-F5344CB8AC3E}">
        <p14:creationId xmlns:p14="http://schemas.microsoft.com/office/powerpoint/2010/main" val="603705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Glory….  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God of Might….</a:t>
            </a:r>
          </a:p>
        </p:txBody>
      </p:sp>
    </p:spTree>
    <p:extLst>
      <p:ext uri="{BB962C8B-B14F-4D97-AF65-F5344CB8AC3E}">
        <p14:creationId xmlns:p14="http://schemas.microsoft.com/office/powerpoint/2010/main" val="1059447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Glory….  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Might….</a:t>
            </a:r>
          </a:p>
        </p:txBody>
      </p:sp>
    </p:spTree>
    <p:extLst>
      <p:ext uri="{BB962C8B-B14F-4D97-AF65-F5344CB8AC3E}">
        <p14:creationId xmlns:p14="http://schemas.microsoft.com/office/powerpoint/2010/main" val="80654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Wisdom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0508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220" y="24574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Wisdom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0371653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87032</TotalTime>
  <Words>131</Words>
  <Application>Microsoft Office PowerPoint</Application>
  <PresentationFormat>On-screen Show (4:3)</PresentationFormat>
  <Paragraphs>43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538</cp:revision>
  <dcterms:created xsi:type="dcterms:W3CDTF">2000-04-04T23:34:29Z</dcterms:created>
  <dcterms:modified xsi:type="dcterms:W3CDTF">2013-04-06T00:29:36Z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