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403" r:id="rId2"/>
    <p:sldId id="409" r:id="rId3"/>
    <p:sldId id="410" r:id="rId4"/>
    <p:sldId id="415" r:id="rId5"/>
    <p:sldId id="411" r:id="rId6"/>
    <p:sldId id="413" r:id="rId7"/>
    <p:sldId id="416" r:id="rId8"/>
    <p:sldId id="417" r:id="rId9"/>
    <p:sldId id="423" r:id="rId10"/>
    <p:sldId id="424" r:id="rId11"/>
    <p:sldId id="425" r:id="rId12"/>
    <p:sldId id="426" r:id="rId13"/>
    <p:sldId id="421" r:id="rId14"/>
    <p:sldId id="422" r:id="rId15"/>
    <p:sldId id="402" r:id="rId16"/>
    <p:sldId id="419" r:id="rId17"/>
    <p:sldId id="41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F45C7"/>
    <a:srgbClr val="9A57CD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466" autoAdjust="0"/>
    <p:restoredTop sz="94660"/>
  </p:normalViewPr>
  <p:slideViewPr>
    <p:cSldViewPr>
      <p:cViewPr varScale="1">
        <p:scale>
          <a:sx n="73" d="100"/>
          <a:sy n="73" d="100"/>
        </p:scale>
        <p:origin x="66" y="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31D1DE-F221-4E18-9C89-4AC9B8A7B4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53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80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18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9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9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99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94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69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61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37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70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50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2C3850-6B08-4D4D-9D9B-2D9F03A11B5E}" type="slidenum">
              <a:rPr lang="en-US">
                <a:solidFill>
                  <a:srgbClr val="000000"/>
                </a:solidFill>
                <a:latin typeface="Times New Roman"/>
              </a:rPr>
              <a:pPr/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162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/19/" TargetMode="External"/><Relationship Id="rId11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A/2/" TargetMode="External"/><Relationship Id="rId10" Type="http://schemas.openxmlformats.org/officeDocument/2006/relationships/hyperlink" Target="http://dev.agodsendtech.com/mu_chords/quickimages/0/B/1/" TargetMode="External"/><Relationship Id="rId4" Type="http://schemas.openxmlformats.org/officeDocument/2006/relationships/hyperlink" Target="http://dev.agodsendtech.com/mu_chords/quickimages/0/A/9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b/1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Bb/1/" TargetMode="External"/><Relationship Id="rId12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9/" TargetMode="External"/><Relationship Id="rId11" Type="http://schemas.openxmlformats.org/officeDocument/2006/relationships/hyperlink" Target="http://dev.agodsendtech.com/mu_chords/quickimages/0/D/2/" TargetMode="External"/><Relationship Id="rId5" Type="http://schemas.openxmlformats.org/officeDocument/2006/relationships/hyperlink" Target="http://dev.agodsendtech.com/mu_chords/quickimages/0/F/1/" TargetMode="External"/><Relationship Id="rId10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G/9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A/9/" TargetMode="External"/><Relationship Id="rId7" Type="http://schemas.openxmlformats.org/officeDocument/2006/relationships/hyperlink" Target="http://dev.agodsendtech.com/mu_chords/quickimages/0/D/1/" TargetMode="External"/><Relationship Id="rId12" Type="http://schemas.openxmlformats.org/officeDocument/2006/relationships/hyperlink" Target="http://dev.agodsendtech.com/mu_chords/quickimages/0/A/1/" TargetMode="External"/><Relationship Id="rId2" Type="http://schemas.openxmlformats.org/officeDocument/2006/relationships/hyperlink" Target="http://dev.agodsendtech.com/mu_chords/quickimages/0/A/1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11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B/19/" TargetMode="External"/><Relationship Id="rId10" Type="http://schemas.openxmlformats.org/officeDocument/2006/relationships/hyperlink" Target="http://dev.agodsendtech.com/mu_chords/quickimages/0/B/1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G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11" Type="http://schemas.openxmlformats.org/officeDocument/2006/relationships/hyperlink" Target="http://dev.agodsendtech.com/mu_chords/quickimages/0/D/2/" TargetMode="External"/><Relationship Id="rId5" Type="http://schemas.openxmlformats.org/officeDocument/2006/relationships/hyperlink" Target="http://dev.agodsendtech.com/mu_chords/quickimages/0/C1/" TargetMode="External"/><Relationship Id="rId10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G/9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G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11" Type="http://schemas.openxmlformats.org/officeDocument/2006/relationships/hyperlink" Target="http://dev.agodsendtech.com/mu_chords/quickimages/0/D/2/" TargetMode="External"/><Relationship Id="rId5" Type="http://schemas.openxmlformats.org/officeDocument/2006/relationships/hyperlink" Target="http://dev.agodsendtech.com/mu_chords/quickimages/0/C1/" TargetMode="External"/><Relationship Id="rId10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G/9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G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11" Type="http://schemas.openxmlformats.org/officeDocument/2006/relationships/hyperlink" Target="http://dev.agodsendtech.com/mu_chords/quickimages/0/D/2/" TargetMode="External"/><Relationship Id="rId5" Type="http://schemas.openxmlformats.org/officeDocument/2006/relationships/hyperlink" Target="http://dev.agodsendtech.com/mu_chords/quickimages/0/C1/" TargetMode="External"/><Relationship Id="rId10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G/9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1/" TargetMode="External"/><Relationship Id="rId3" Type="http://schemas.openxmlformats.org/officeDocument/2006/relationships/hyperlink" Target="http://dev.agodsendtech.com/mu_chords/quickimages/0/Eb/1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Relationship Id="rId9" Type="http://schemas.openxmlformats.org/officeDocument/2006/relationships/hyperlink" Target="http://dev.agodsendtech.com/mu_chords/quickimages/0/G/9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1/" TargetMode="External"/><Relationship Id="rId3" Type="http://schemas.openxmlformats.org/officeDocument/2006/relationships/hyperlink" Target="http://dev.agodsendtech.com/mu_chords/quickimages/0/Eb/1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Relationship Id="rId9" Type="http://schemas.openxmlformats.org/officeDocument/2006/relationships/hyperlink" Target="http://dev.agodsendtech.com/mu_chords/quickimages/0/G/9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G/19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G/19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/19/" TargetMode="External"/><Relationship Id="rId11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A/2/" TargetMode="External"/><Relationship Id="rId10" Type="http://schemas.openxmlformats.org/officeDocument/2006/relationships/hyperlink" Target="http://dev.agodsendtech.com/mu_chords/quickimages/0/B/1/" TargetMode="External"/><Relationship Id="rId4" Type="http://schemas.openxmlformats.org/officeDocument/2006/relationships/hyperlink" Target="http://dev.agodsendtech.com/mu_chords/quickimages/0/A/9/" TargetMode="External"/><Relationship Id="rId9" Type="http://schemas.openxmlformats.org/officeDocument/2006/relationships/hyperlink" Target="http://dev.agodsendtech.com/mu_chords/quickimages/0/G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166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1500"/>
              </a:lnSpc>
              <a:spcBef>
                <a:spcPct val="50000"/>
              </a:spcBef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Glory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0157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673789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Chorus 4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(G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183" y="914400"/>
            <a:ext cx="916086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 of Glory….       God of Might….</a:t>
            </a:r>
            <a:endParaRPr lang="en-US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 of Wisdom   and Father of Life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God of Power….      And Authority</a:t>
            </a:r>
            <a:endParaRPr lang="en-US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sing praises un-to Thee</a:t>
            </a:r>
          </a:p>
        </p:txBody>
      </p:sp>
      <p:sp>
        <p:nvSpPr>
          <p:cNvPr id="2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07010" y="4470191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1899" y="2033695"/>
            <a:ext cx="782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86183" y="3268890"/>
            <a:ext cx="7485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18716" y="3268890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468194" y="8583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75021" y="20398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33400" y="7986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97455" y="858315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974142" y="328677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561716" y="3296870"/>
            <a:ext cx="59387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84397" y="4470191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277255" y="4470191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69094" y="4474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06904" y="4470191"/>
            <a:ext cx="6236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383924" y="44762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07707" y="2067589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10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Bridge 3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(G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8" y="838200"/>
            <a:ext cx="916086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Hosanna to the Father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Hosanna to the Son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Hosanna to the Holy Spirit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The Blessed Three in One</a:t>
            </a: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52600" y="7488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74012" y="74411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85944" y="73339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54219" y="1981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75631" y="19764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87563" y="19657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20476" y="3220450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8745" y="321713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73385" y="3217137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53101" y="32204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841373" y="4437361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92037" y="4445611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88718" y="44373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18153" y="4445611"/>
            <a:ext cx="71451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600840" y="44456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1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Bridge 4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(G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8F45C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16868" y="838200"/>
            <a:ext cx="916086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Hosanna to the Father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Hosanna to the Son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Hosanna to the Holy Spirit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The Blessed Three in One</a:t>
            </a: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52600" y="7488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74012" y="74411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85944" y="73339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54219" y="1981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75631" y="19764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87563" y="19657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20476" y="3220450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8745" y="321713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73385" y="3217137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53101" y="32204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841373" y="4437361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92037" y="4445611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88718" y="44373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18153" y="4445611"/>
            <a:ext cx="71451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600840" y="44456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2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Vamp 2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(G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183" y="914400"/>
            <a:ext cx="9160867" cy="717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sing praises un-to Thee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sing praises un-to Thee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 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 praises un-to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 praises un-to Thee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endParaRPr lang="en-US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endParaRPr 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23062" y="851046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7200" y="842604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98227" y="851046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56446" y="8510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78879" y="851046"/>
            <a:ext cx="6236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29901" y="8510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99262" y="2065842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3400" y="2057400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74427" y="2065842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32646" y="206584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55079" y="2065842"/>
            <a:ext cx="6236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06101" y="206584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51662" y="3280638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26827" y="3280638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85046" y="32806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07479" y="3280638"/>
            <a:ext cx="6236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58501" y="32806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8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27862" y="4495434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000" y="4486992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03027" y="4495434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61246" y="44954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83679" y="4495434"/>
            <a:ext cx="6236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34701" y="44954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24142" y="842604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629400" y="2065842"/>
            <a:ext cx="634725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4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Close 2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(G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6443" y="1595505"/>
            <a:ext cx="916086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sing praises un-to Thee</a:t>
            </a:r>
          </a:p>
        </p:txBody>
      </p:sp>
      <p:sp>
        <p:nvSpPr>
          <p:cNvPr id="1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37431" y="1479799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1000" y="1479799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22027" y="1488241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58123" y="14882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50649" y="1488241"/>
            <a:ext cx="6236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60263" y="14797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05679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6626"/>
            <a:ext cx="9160867" cy="3886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3452971"/>
            <a:ext cx="9160867" cy="3405029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16868" y="206729"/>
            <a:ext cx="8763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Glory….          God of Might….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Wisdom and Father of Life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Power and Authority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We sing praises un--to thee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Father 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Son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Holy Spirit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 Blessed Three in One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01249" y="179671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9672" y="1796712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08168" y="9721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74067" y="1401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97899" y="957429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44081" y="140132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181883" y="140132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23880" y="3484083"/>
            <a:ext cx="408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480211" y="986295"/>
            <a:ext cx="709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7599" y="1805659"/>
            <a:ext cx="865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579467" y="179671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7599" y="2609221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71371" y="261368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86230" y="2609221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54828" y="260922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089375" y="2609221"/>
            <a:ext cx="6712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05045" y="26092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23880" y="5112026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294936" y="50985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58610" y="5087142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286091" y="50658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13976" y="5900485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02053" y="5895719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02778" y="58912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76969" y="59104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22416" y="3484083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51205" y="34614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88533" y="4277289"/>
            <a:ext cx="408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53387" y="4274194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11154" y="427399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931998" y="5910449"/>
            <a:ext cx="709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07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6626"/>
            <a:ext cx="9160867" cy="3886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3452971"/>
            <a:ext cx="9160867" cy="3405029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16868" y="206729"/>
            <a:ext cx="8763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Glory….          God of Might….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Wisdom and Father of Life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Power and Authority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We sing praises un--to thee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Father 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Son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Holy Spirit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 Blessed Three in One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9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57400" y="2614256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43400" y="949687"/>
            <a:ext cx="782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0667" y="1732104"/>
            <a:ext cx="7485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61241" y="1792424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43469" y="924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52546" y="9728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65181" y="34632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70667" y="648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681384" y="105373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276600" y="179764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486400" y="1779172"/>
            <a:ext cx="59387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44981" y="2614256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819400" y="2614256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93108" y="26226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38655" y="2622698"/>
            <a:ext cx="6236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910688" y="26226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86593" y="345847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498525" y="34477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65181" y="42725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86593" y="42677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498525" y="42570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037058" y="5071882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214496" y="50744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505443" y="5071882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285159" y="50751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47158" y="5889501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097822" y="5897751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45086" y="58977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963037" y="5939463"/>
            <a:ext cx="71451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34521" y="593946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61241" y="949687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54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11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614816"/>
            <a:ext cx="9131300" cy="5938384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30041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183" y="914400"/>
            <a:ext cx="916086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 of Glory….       God of Might….</a:t>
            </a:r>
            <a:endParaRPr lang="en-US" sz="4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 of Wisdom   and Father of Life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God of Power….      And Authority</a:t>
            </a:r>
            <a:endParaRPr lang="en-US" sz="4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sing praises un-to Thee</a:t>
            </a: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43315" y="328177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87944" y="3266061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21362" y="20270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5032" y="7986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51825" y="203104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79614" y="798694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543701" y="798694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186215" y="2027079"/>
            <a:ext cx="709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261711" y="2027079"/>
            <a:ext cx="865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555782" y="32670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3221" y="4450934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86298" y="4444721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40758" y="4452580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056191" y="445258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28807" y="4452580"/>
            <a:ext cx="6712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83228" y="44525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59420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1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(F)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183" y="914400"/>
            <a:ext cx="916086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 of Glory….       God of Might….</a:t>
            </a:r>
            <a:endParaRPr lang="en-US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 of Wisdom   and Father of Life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God of Power….      And Authority</a:t>
            </a:r>
            <a:endParaRPr lang="en-US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sing praises un-to Thee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43315" y="328177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87944" y="3266061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21362" y="20270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5032" y="7986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51825" y="203104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79614" y="798694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543701" y="798694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186215" y="2027079"/>
            <a:ext cx="709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261711" y="2027079"/>
            <a:ext cx="865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555782" y="32670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3221" y="4450934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86298" y="4444721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40758" y="4452580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056191" y="445258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28807" y="4452580"/>
            <a:ext cx="6712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83228" y="44525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16273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Chorus 2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F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183" y="914400"/>
            <a:ext cx="916086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 of Glory….       God of Might….</a:t>
            </a:r>
            <a:endParaRPr lang="en-US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 of Wisdom   and Father of Life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God of Power….      And Authority</a:t>
            </a:r>
            <a:endParaRPr lang="en-US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sing praises un-to Thee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43315" y="328177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87944" y="3266061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21362" y="20270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5032" y="7986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51825" y="203104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79614" y="798694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543701" y="798694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186215" y="2027079"/>
            <a:ext cx="709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261711" y="2027079"/>
            <a:ext cx="865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555782" y="32670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3221" y="4450934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86298" y="4444721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40758" y="4452580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056191" y="445258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28807" y="4452580"/>
            <a:ext cx="6712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83228" y="44525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14890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352800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Bridge 1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(F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8" y="838200"/>
            <a:ext cx="916086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Hosanna to the Father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Hosanna to the Son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Hosanna to the Holy Spirit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The Blessed Three in One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24000" y="748843"/>
            <a:ext cx="408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70086" y="3224993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98745" y="32249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63882" y="3192690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92884" y="320146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759087" y="4419600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47164" y="4414834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71307" y="440672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597900" y="440672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22536" y="748843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04830" y="7268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54807" y="1985271"/>
            <a:ext cx="408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19661" y="1982176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04830" y="198217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801932" y="4414834"/>
            <a:ext cx="709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2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Bridge 2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(F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8F45C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16868" y="838200"/>
            <a:ext cx="916086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Hosanna to the Father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Hosanna to the Son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Hosanna to the Holy Spirit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The Blessed Three in One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24000" y="748843"/>
            <a:ext cx="408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70086" y="3224993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98745" y="32249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63882" y="3192690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92884" y="320146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759087" y="4419600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47164" y="4414834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71307" y="440672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597900" y="440672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22536" y="748843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04830" y="7268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54807" y="1985271"/>
            <a:ext cx="408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19661" y="1982176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04830" y="198217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801932" y="4414834"/>
            <a:ext cx="709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41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Vamp 1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(F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183" y="914400"/>
            <a:ext cx="9160867" cy="717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sing praises un-to Thee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sing praises un-to Thee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 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 praises un-to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 praises un-to Thee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endParaRPr lang="en-US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endParaRPr 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56180" y="4497446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15077" y="4489587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69537" y="4497446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84970" y="449744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57586" y="4497446"/>
            <a:ext cx="6712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612007" y="44974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56180" y="3269852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15077" y="3261993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69537" y="3269852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84970" y="32698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57586" y="3269852"/>
            <a:ext cx="6712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612007" y="32698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9600" y="2073249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8497" y="2065390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22957" y="2073249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38390" y="207324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711006" y="2073249"/>
            <a:ext cx="6712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65427" y="20732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945" y="842895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40842" y="83503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95302" y="842895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910735" y="84289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83351" y="842895"/>
            <a:ext cx="6712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37772" y="8428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5862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Close 1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(F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6443" y="1595505"/>
            <a:ext cx="916086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sing praises un-to Thee</a:t>
            </a: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3319" y="1524000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02216" y="1516141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56676" y="1524000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72109" y="15240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44725" y="1524000"/>
            <a:ext cx="6712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99146" y="15240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76401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Chorus 3 </a:t>
            </a:r>
            <a:r>
              <a:rPr lang="en-US" i="1" dirty="0" smtClean="0">
                <a:solidFill>
                  <a:srgbClr val="000000"/>
                </a:solidFill>
              </a:rPr>
              <a:t>(G)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183" y="914400"/>
            <a:ext cx="916086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 of Glory….       God of Might….</a:t>
            </a:r>
            <a:endParaRPr lang="en-US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 of Wisdom   and Father of Life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God of Power….      And  Authority</a:t>
            </a:r>
            <a:endParaRPr lang="en-US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sing praises un-to Thee</a:t>
            </a:r>
          </a:p>
        </p:txBody>
      </p:sp>
      <p:sp>
        <p:nvSpPr>
          <p:cNvPr id="2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07010" y="4470191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1899" y="2033695"/>
            <a:ext cx="782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86183" y="3268890"/>
            <a:ext cx="7485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18716" y="3268890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468194" y="8583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75021" y="20398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33400" y="7986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97455" y="858315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974142" y="328677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561716" y="3296870"/>
            <a:ext cx="59387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84397" y="4470191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277255" y="4470191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69094" y="4474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06904" y="4470191"/>
            <a:ext cx="6236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383924" y="44762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07707" y="2033695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08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13218</TotalTime>
  <Words>658</Words>
  <Application>Microsoft Office PowerPoint</Application>
  <PresentationFormat>On-screen Show (4:3)</PresentationFormat>
  <Paragraphs>326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451</cp:revision>
  <dcterms:created xsi:type="dcterms:W3CDTF">2000-04-06T22:37:36Z</dcterms:created>
  <dcterms:modified xsi:type="dcterms:W3CDTF">2013-04-06T01:43:47Z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