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402" r:id="rId2"/>
    <p:sldId id="405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F45C7"/>
    <a:srgbClr val="9A57CD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394" autoAdjust="0"/>
    <p:restoredTop sz="94660"/>
  </p:normalViewPr>
  <p:slideViewPr>
    <p:cSldViewPr>
      <p:cViewPr varScale="1">
        <p:scale>
          <a:sx n="73" d="100"/>
          <a:sy n="73" d="100"/>
        </p:scale>
        <p:origin x="72" y="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31D1DE-F221-4E18-9C89-4AC9B8A7B4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538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F76BE-1FDC-4294-A6F8-271D7B45137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800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BDEF2-617F-411A-8395-523A95A259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18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14351-4B95-4CE0-9194-6E84FC1D35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196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A1E53-C4BB-4834-AE96-88971AC90C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91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B3B2C-DFAD-40DB-93FD-3DF108F700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998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DAE7-716F-4301-A9D5-8836F1B23C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942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639E-C165-40C4-BC06-08DD0F99AD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69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352E-AA80-414B-B43C-0B26B90B8C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618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EC07C-6A66-4DB5-AF5D-45CBEB4097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375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B6F8C-B511-48A3-BED2-55A1ABDEA2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707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1EAD-95BC-490E-A998-396AFC8800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502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2C3850-6B08-4D4D-9D9B-2D9F03A11B5E}" type="slidenum">
              <a:rPr lang="en-US">
                <a:solidFill>
                  <a:srgbClr val="000000"/>
                </a:solidFill>
                <a:latin typeface="Times New Roman"/>
              </a:rPr>
              <a:pPr/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5162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b/1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Bb/1/" TargetMode="External"/><Relationship Id="rId12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/1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9/" TargetMode="External"/><Relationship Id="rId11" Type="http://schemas.openxmlformats.org/officeDocument/2006/relationships/hyperlink" Target="http://dev.agodsendtech.com/mu_chords/quickimages/0/D/2/" TargetMode="External"/><Relationship Id="rId5" Type="http://schemas.openxmlformats.org/officeDocument/2006/relationships/hyperlink" Target="http://dev.agodsendtech.com/mu_chords/quickimages/0/F/1/" TargetMode="External"/><Relationship Id="rId10" Type="http://schemas.openxmlformats.org/officeDocument/2006/relationships/hyperlink" Target="http://dev.agodsendtech.com/mu_chords/quickimages/0/G/2/" TargetMode="External"/><Relationship Id="rId4" Type="http://schemas.openxmlformats.org/officeDocument/2006/relationships/hyperlink" Target="http://dev.agodsendtech.com/mu_chords/quickimages/0/C1/" TargetMode="External"/><Relationship Id="rId9" Type="http://schemas.openxmlformats.org/officeDocument/2006/relationships/hyperlink" Target="http://dev.agodsendtech.com/mu_chords/quickimages/0/G/9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F/1/" TargetMode="External"/><Relationship Id="rId3" Type="http://schemas.openxmlformats.org/officeDocument/2006/relationships/hyperlink" Target="http://dev.agodsendtech.com/mu_chords/quickimages/0/A/9/" TargetMode="External"/><Relationship Id="rId7" Type="http://schemas.openxmlformats.org/officeDocument/2006/relationships/hyperlink" Target="http://dev.agodsendtech.com/mu_chords/quickimages/0/D/1/" TargetMode="External"/><Relationship Id="rId12" Type="http://schemas.openxmlformats.org/officeDocument/2006/relationships/hyperlink" Target="http://dev.agodsendtech.com/mu_chords/quickimages/0/A/1/" TargetMode="External"/><Relationship Id="rId2" Type="http://schemas.openxmlformats.org/officeDocument/2006/relationships/hyperlink" Target="http://dev.agodsendtech.com/mu_chords/quickimages/0/A/19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1/" TargetMode="External"/><Relationship Id="rId11" Type="http://schemas.openxmlformats.org/officeDocument/2006/relationships/hyperlink" Target="http://dev.agodsendtech.com/mu_chords/quickimages/0/E/19/" TargetMode="External"/><Relationship Id="rId5" Type="http://schemas.openxmlformats.org/officeDocument/2006/relationships/hyperlink" Target="http://dev.agodsendtech.com/mu_chords/quickimages/0/B/19/" TargetMode="External"/><Relationship Id="rId10" Type="http://schemas.openxmlformats.org/officeDocument/2006/relationships/hyperlink" Target="http://dev.agodsendtech.com/mu_chords/quickimages/0/B/1/" TargetMode="External"/><Relationship Id="rId4" Type="http://schemas.openxmlformats.org/officeDocument/2006/relationships/hyperlink" Target="http://dev.agodsendtech.com/mu_chords/quickimages/0/A/2/" TargetMode="External"/><Relationship Id="rId9" Type="http://schemas.openxmlformats.org/officeDocument/2006/relationships/hyperlink" Target="http://dev.agodsendtech.com/mu_chords/quickimages/0/G/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6626"/>
            <a:ext cx="9160867" cy="3886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0" y="3452971"/>
            <a:ext cx="9160867" cy="3405029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16868" y="206729"/>
            <a:ext cx="8763000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God of Glory….          God of Might….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God of Wisdom and Father of Life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God of Power and Authority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We sing praises un--to thee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Hosanna to the Father  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Hosanna to the Son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Hosanna to the Holy Spirit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The Blessed Three in One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301249" y="1796712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79672" y="1796712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08168" y="9721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74067" y="14013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0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897899" y="957429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844081" y="140132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181883" y="140132"/>
            <a:ext cx="4525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123880" y="3484083"/>
            <a:ext cx="4085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480211" y="986295"/>
            <a:ext cx="7092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27599" y="1805659"/>
            <a:ext cx="865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579467" y="1796712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27599" y="2609221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71371" y="2613688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886230" y="2609221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554828" y="2609221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089375" y="2609221"/>
            <a:ext cx="67122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2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905045" y="260922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123880" y="5112026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294936" y="509859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558610" y="5087142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5286091" y="50658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8" name="Text Box 17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313976" y="5900485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G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202053" y="5895719"/>
            <a:ext cx="55245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902778" y="5891252"/>
            <a:ext cx="4849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676969" y="591044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722416" y="3484083"/>
            <a:ext cx="4525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51205" y="346148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088533" y="4277289"/>
            <a:ext cx="40856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653387" y="4274194"/>
            <a:ext cx="45257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11154" y="427399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8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931998" y="5910449"/>
            <a:ext cx="70924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07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6626"/>
            <a:ext cx="9160867" cy="38862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0" y="3452971"/>
            <a:ext cx="9160867" cy="3405029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16868" y="206729"/>
            <a:ext cx="8763000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God of Glory….          God of Might….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God of Wisdom and Father of Life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God of Power and Authority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We sing praises un--to thee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Hosanna to the Father  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Hosanna to the Son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Hosanna to the Holy Spirit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 The Blessed Three in One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9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57400" y="2614256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343400" y="949687"/>
            <a:ext cx="78224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0667" y="1732104"/>
            <a:ext cx="74853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61241" y="1792424"/>
            <a:ext cx="602284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B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2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4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243469" y="924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352546" y="97287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065181" y="346320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6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70667" y="648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7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681384" y="105373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276600" y="1797640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B/D#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7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486400" y="1779172"/>
            <a:ext cx="59387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44981" y="2614256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819400" y="2614256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593108" y="26226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38655" y="2622698"/>
            <a:ext cx="62362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910688" y="262269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5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686593" y="345847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498525" y="344775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5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065181" y="427251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5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686593" y="426778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498525" y="425707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037058" y="5071882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2214496" y="507440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505443" y="5071882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5285159" y="5075195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8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347158" y="5889501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097822" y="5897751"/>
            <a:ext cx="6202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45086" y="589775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2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963037" y="5939463"/>
            <a:ext cx="71451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34521" y="593946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861241" y="949687"/>
            <a:ext cx="598606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16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13213</TotalTime>
  <Words>84</Words>
  <Application>Microsoft Office PowerPoint</Application>
  <PresentationFormat>On-screen Show (4:3)</PresentationFormat>
  <Paragraphs>64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1_Blank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446</cp:revision>
  <dcterms:created xsi:type="dcterms:W3CDTF">2000-04-06T22:37:36Z</dcterms:created>
  <dcterms:modified xsi:type="dcterms:W3CDTF">2013-04-06T01:44:12Z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