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26" r:id="rId2"/>
    <p:sldId id="404" r:id="rId3"/>
    <p:sldId id="416" r:id="rId4"/>
    <p:sldId id="417" r:id="rId5"/>
    <p:sldId id="418" r:id="rId6"/>
    <p:sldId id="424" r:id="rId7"/>
    <p:sldId id="419" r:id="rId8"/>
    <p:sldId id="420" r:id="rId9"/>
    <p:sldId id="421" r:id="rId10"/>
    <p:sldId id="422" r:id="rId11"/>
    <p:sldId id="425" r:id="rId12"/>
    <p:sldId id="409" r:id="rId13"/>
    <p:sldId id="411" r:id="rId14"/>
    <p:sldId id="412" r:id="rId15"/>
    <p:sldId id="414" r:id="rId16"/>
    <p:sldId id="413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00000"/>
    <a:srgbClr val="FF6565"/>
    <a:srgbClr val="0066CC"/>
    <a:srgbClr val="26269A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01" d="100"/>
          <a:sy n="101" d="100"/>
        </p:scale>
        <p:origin x="-96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0800299-DC78-4C92-A9EC-E7E8DBA78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84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B6777-BC34-4BB5-9CB2-612A937C0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51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3F26D-DC29-4738-A7CE-AFFDF6AAB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95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5A8C3-6449-43E7-BF20-BF6438A7F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83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388D6-E7E0-43A4-B0B1-5C5A49114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2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44CEA-9275-4E50-B4E7-664D553567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5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364C2-ED1E-4825-99AE-213A0728B1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8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580A2-738C-4C07-A67E-9A35C4DFA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60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5327E-CCE5-46D3-881C-DE4B60D7D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390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5C70A-E61B-4741-8FE9-F3D23A087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99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3967A-1E51-439D-8C73-EB0FFECB3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86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55799-50AB-42F2-B731-FB54942FE5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C5DF5918-8AD7-4093-BFB0-1593DCB4D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4502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-9808" y="1151739"/>
            <a:ext cx="9177338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and the King of Glory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-19616" y="1805788"/>
            <a:ext cx="91265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will show His glory;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68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066800"/>
            <a:ext cx="9177338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Giants, they die</a:t>
            </a:r>
          </a:p>
        </p:txBody>
      </p: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-9808" y="1720849"/>
            <a:ext cx="91265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just walk around</a:t>
            </a:r>
          </a:p>
        </p:txBody>
      </p:sp>
      <p:sp>
        <p:nvSpPr>
          <p:cNvPr id="69" name="Text Box 3"/>
          <p:cNvSpPr txBox="1">
            <a:spLocks noChangeArrowheads="1"/>
          </p:cNvSpPr>
          <p:nvPr/>
        </p:nvSpPr>
        <p:spPr bwMode="auto">
          <a:xfrm>
            <a:off x="-39232" y="2362200"/>
            <a:ext cx="91265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your </a:t>
            </a:r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Jericho </a:t>
            </a: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wall . . .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35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990600" y="1797050"/>
            <a:ext cx="60388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Praise,  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28576" y="3124200"/>
            <a:ext cx="917257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</a:t>
            </a:r>
            <a:r>
              <a:rPr lang="en-US" sz="6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gotta</a:t>
            </a: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come down!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981200" y="2482850"/>
            <a:ext cx="60388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Praise,  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-19050" y="1066800"/>
            <a:ext cx="603885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Praise,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1009650" y="1949450"/>
            <a:ext cx="60388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Worship,  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0" y="3321050"/>
            <a:ext cx="917257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</a:t>
            </a:r>
            <a:r>
              <a:rPr lang="en-US" sz="6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gotta</a:t>
            </a: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come down!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000250" y="2635250"/>
            <a:ext cx="60388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Worship,  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0" y="1219200"/>
            <a:ext cx="603885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Worship,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1025494" y="1803400"/>
            <a:ext cx="60388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  Shout,  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7542" y="3098800"/>
            <a:ext cx="917257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</a:t>
            </a:r>
            <a:r>
              <a:rPr lang="en-US" sz="6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gotta</a:t>
            </a: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come down!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016094" y="2489200"/>
            <a:ext cx="60388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Shout,  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5844" y="1073150"/>
            <a:ext cx="603885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Shout,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458362" y="1733737"/>
            <a:ext cx="5323439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n-US" sz="8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gotta</a:t>
            </a:r>
            <a:endParaRPr lang="en-US" sz="8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219200" y="3257737"/>
            <a:ext cx="6630908" cy="132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down . . .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410927" y="2495737"/>
            <a:ext cx="5370874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come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447800" y="919349"/>
            <a:ext cx="5486399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they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-47625" y="1143000"/>
            <a:ext cx="9191625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8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Let God arise…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0" y="2209800"/>
            <a:ext cx="9191625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8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Giant, </a:t>
            </a:r>
            <a:r>
              <a:rPr lang="en-US" sz="8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die!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76200" y="1124579"/>
            <a:ext cx="9177338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Giants,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do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die</a:t>
            </a:r>
          </a:p>
        </p:txBody>
      </p: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66392" y="1778628"/>
            <a:ext cx="91265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 bigger they are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9" name="Text Box 3"/>
          <p:cNvSpPr txBox="1">
            <a:spLocks noChangeArrowheads="1"/>
          </p:cNvSpPr>
          <p:nvPr/>
        </p:nvSpPr>
        <p:spPr bwMode="auto">
          <a:xfrm>
            <a:off x="36968" y="2419979"/>
            <a:ext cx="91265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the harder they fall . . . 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066800"/>
            <a:ext cx="9177338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Giants, they die</a:t>
            </a:r>
          </a:p>
        </p:txBody>
      </p: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-9808" y="1720849"/>
            <a:ext cx="91265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just walk around</a:t>
            </a:r>
          </a:p>
        </p:txBody>
      </p:sp>
      <p:sp>
        <p:nvSpPr>
          <p:cNvPr id="69" name="Text Box 3"/>
          <p:cNvSpPr txBox="1">
            <a:spLocks noChangeArrowheads="1"/>
          </p:cNvSpPr>
          <p:nvPr/>
        </p:nvSpPr>
        <p:spPr bwMode="auto">
          <a:xfrm>
            <a:off x="-39232" y="2362200"/>
            <a:ext cx="91265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Jericho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wall . . .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62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373980"/>
            <a:ext cx="9177338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Now we come in Your Name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-9808" y="2028029"/>
            <a:ext cx="91265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and we stand on Your Word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86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343802"/>
            <a:ext cx="9177338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What is loosed in the heavens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-9808" y="1997851"/>
            <a:ext cx="91265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will be loosed on earth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23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-47625" y="1371600"/>
            <a:ext cx="919162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Let God arise…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0" y="2209800"/>
            <a:ext cx="91916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Giants, 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die!</a:t>
            </a:r>
          </a:p>
        </p:txBody>
      </p:sp>
    </p:spTree>
    <p:extLst>
      <p:ext uri="{BB962C8B-B14F-4D97-AF65-F5344CB8AC3E}">
        <p14:creationId xmlns:p14="http://schemas.microsoft.com/office/powerpoint/2010/main" val="308383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136650"/>
            <a:ext cx="9177338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Your praise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-9808" y="1790699"/>
            <a:ext cx="91265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will bring down strongholds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44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196973"/>
            <a:ext cx="9177338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When you praise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-9808" y="1851022"/>
            <a:ext cx="91265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You will see miracles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96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136650"/>
            <a:ext cx="9177338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Just praise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-9808" y="1790699"/>
            <a:ext cx="91265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when things seem impossible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02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13629</TotalTime>
  <Words>173</Words>
  <Application>Microsoft Office PowerPoint</Application>
  <PresentationFormat>On-screen Show (4:3)</PresentationFormat>
  <Paragraphs>41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463</cp:revision>
  <dcterms:created xsi:type="dcterms:W3CDTF">2000-04-06T22:37:36Z</dcterms:created>
  <dcterms:modified xsi:type="dcterms:W3CDTF">2011-04-10T20:26:07Z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