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82" r:id="rId3"/>
    <p:sldId id="257" r:id="rId4"/>
    <p:sldId id="270" r:id="rId5"/>
    <p:sldId id="258" r:id="rId6"/>
    <p:sldId id="277" r:id="rId7"/>
    <p:sldId id="281" r:id="rId8"/>
    <p:sldId id="283" r:id="rId9"/>
    <p:sldId id="260" r:id="rId10"/>
    <p:sldId id="276" r:id="rId11"/>
    <p:sldId id="272" r:id="rId12"/>
    <p:sldId id="279" r:id="rId13"/>
    <p:sldId id="280" r:id="rId14"/>
    <p:sldId id="275" r:id="rId15"/>
    <p:sldId id="264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1341"/>
    <a:srgbClr val="AC75D5"/>
    <a:srgbClr val="461E64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788" autoAdjust="0"/>
    <p:restoredTop sz="94660"/>
  </p:normalViewPr>
  <p:slideViewPr>
    <p:cSldViewPr>
      <p:cViewPr>
        <p:scale>
          <a:sx n="90" d="100"/>
          <a:sy n="90" d="100"/>
        </p:scale>
        <p:origin x="-1044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68DCB-92AA-46A9-9C70-0AC4F2ED70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36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114BF-796D-4184-90B1-C17F419491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72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9652D-440C-42D6-9B88-3F9B155144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002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931D9-301F-40BF-A321-D9966EE894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516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D4E42-9D0B-436A-AF8F-91D9BCC761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952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10C3-1750-42E9-B67E-75BCEBF58B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193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D19F3-44CA-437F-BCC1-958E50A430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821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62AF0-EB60-4E90-8EBF-BA6B9378E4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17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6280D-658D-4271-80ED-D2454A5E5F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2167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67726-FE1E-44D0-8C21-8F471C352F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460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7A099-4AAD-45EA-B5B2-680D0357AB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99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76408C-8081-44C2-8A85-C7631F05B61A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8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www.nationschurch.org/mu_songs/edit/1628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b/9/" TargetMode="External"/><Relationship Id="rId4" Type="http://schemas.openxmlformats.org/officeDocument/2006/relationships/hyperlink" Target="http://dev.agodsendtech.com/mu_chords/quickimages/0/B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b/9/" TargetMode="External"/><Relationship Id="rId4" Type="http://schemas.openxmlformats.org/officeDocument/2006/relationships/hyperlink" Target="http://dev.agodsendtech.com/mu_chords/quickimages/0/B/1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b/9/" TargetMode="External"/><Relationship Id="rId4" Type="http://schemas.openxmlformats.org/officeDocument/2006/relationships/hyperlink" Target="http://dev.agodsendtech.com/mu_chords/quickimages/0/B/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b/9/" TargetMode="External"/><Relationship Id="rId4" Type="http://schemas.openxmlformats.org/officeDocument/2006/relationships/hyperlink" Target="http://dev.agodsendtech.com/mu_chords/quickimages/0/B/1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2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b/9/" TargetMode="External"/><Relationship Id="rId5" Type="http://schemas.openxmlformats.org/officeDocument/2006/relationships/hyperlink" Target="http://dev.agodsendtech.com/mu_chords/quickimages/0/B/10/" TargetMode="External"/><Relationship Id="rId4" Type="http://schemas.openxmlformats.org/officeDocument/2006/relationships/hyperlink" Target="http://dev.agodsendtech.com/mu_chords/quickimages/0/Db/9/" TargetMode="External"/><Relationship Id="rId9" Type="http://schemas.openxmlformats.org/officeDocument/2006/relationships/hyperlink" Target="http://dev.agodsendtech.com/mu_chords/quickimages/0/A/1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0/" TargetMode="External"/><Relationship Id="rId3" Type="http://schemas.openxmlformats.org/officeDocument/2006/relationships/hyperlink" Target="http://dev.agodsendtech.com/mu_chords/quickimages/0/Gb/9/" TargetMode="External"/><Relationship Id="rId7" Type="http://schemas.openxmlformats.org/officeDocument/2006/relationships/hyperlink" Target="http://dev.agodsendtech.com/mu_chords/quickimages/0/A/19/" TargetMode="External"/><Relationship Id="rId12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Bb/19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b/9/" TargetMode="External"/><Relationship Id="rId11" Type="http://schemas.openxmlformats.org/officeDocument/2006/relationships/hyperlink" Target="http://dev.agodsendtech.com/mu_chords/quickimages/0/Eb/9/" TargetMode="External"/><Relationship Id="rId5" Type="http://schemas.openxmlformats.org/officeDocument/2006/relationships/hyperlink" Target="http://dev.agodsendtech.com/mu_chords/quickimages/0/Ab/1/" TargetMode="External"/><Relationship Id="rId10" Type="http://schemas.openxmlformats.org/officeDocument/2006/relationships/hyperlink" Target="http://dev.agodsendtech.com/mu_chords/quickimages/0/A/1/" TargetMode="External"/><Relationship Id="rId4" Type="http://schemas.openxmlformats.org/officeDocument/2006/relationships/hyperlink" Target="http://dev.agodsendtech.com/mu_chords/quickimages/0/Gb/1/" TargetMode="External"/><Relationship Id="rId9" Type="http://schemas.openxmlformats.org/officeDocument/2006/relationships/hyperlink" Target="http://dev.agodsendtech.com/mu_chords/quickimages/0/Ab/2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Gb/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b/9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2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b/9/" TargetMode="External"/><Relationship Id="rId5" Type="http://schemas.openxmlformats.org/officeDocument/2006/relationships/hyperlink" Target="http://dev.agodsendtech.com/mu_chords/quickimages/0/B/10/" TargetMode="External"/><Relationship Id="rId4" Type="http://schemas.openxmlformats.org/officeDocument/2006/relationships/hyperlink" Target="http://dev.agodsendtech.com/mu_chords/quickimages/0/Db/9/" TargetMode="External"/><Relationship Id="rId9" Type="http://schemas.openxmlformats.org/officeDocument/2006/relationships/hyperlink" Target="http://dev.agodsendtech.com/mu_chords/quickimages/0/A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Gb/9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2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b/9/" TargetMode="External"/><Relationship Id="rId5" Type="http://schemas.openxmlformats.org/officeDocument/2006/relationships/hyperlink" Target="http://dev.agodsendtech.com/mu_chords/quickimages/0/B/10/" TargetMode="External"/><Relationship Id="rId4" Type="http://schemas.openxmlformats.org/officeDocument/2006/relationships/hyperlink" Target="http://dev.agodsendtech.com/mu_chords/quickimages/0/Db/9/" TargetMode="External"/><Relationship Id="rId9" Type="http://schemas.openxmlformats.org/officeDocument/2006/relationships/hyperlink" Target="http://dev.agodsendtech.com/mu_chords/quickimages/0/A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9/" TargetMode="External"/><Relationship Id="rId4" Type="http://schemas.openxmlformats.org/officeDocument/2006/relationships/hyperlink" Target="http://dev.agodsendtech.com/mu_chords/quickimages/0/Gb/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Gb/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609600" y="304800"/>
            <a:ext cx="36576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96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Giants</a:t>
            </a:r>
            <a:endParaRPr lang="en-US" sz="9600" b="1" i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05600" y="0"/>
            <a:ext cx="2438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1628</a:t>
            </a:r>
            <a:r>
              <a:rPr lang="en-US" sz="2000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60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955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(Praise)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7343" y="259029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you Praise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9132" y="15240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When you Praise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7343" y="350520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you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7343" y="4556685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They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Gotta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9092" y="1160969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96394" y="12043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9092" y="2286000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00618" y="226063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667" y="3209897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58612" y="32098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0056" y="4156575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400" y="4146923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71800" y="4146923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8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461E6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7231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</a:rPr>
              <a:t>Vamp </a:t>
            </a:r>
            <a:r>
              <a:rPr lang="en-US" sz="4000" b="1" dirty="0" smtClean="0">
                <a:solidFill>
                  <a:srgbClr val="000000"/>
                </a:solidFill>
              </a:rPr>
              <a:t>(Worship)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7343" y="259029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you Worship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9132" y="15240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When you Worship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7343" y="350520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you Worship</a:t>
            </a: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7343" y="4556685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they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Gotta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9092" y="1160969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96394" y="12043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9092" y="2286000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00618" y="226063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667" y="3209897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58612" y="32098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0056" y="4156575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400" y="4146923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71800" y="4146923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3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2D134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7231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</a:rPr>
              <a:t>Vamp </a:t>
            </a:r>
            <a:r>
              <a:rPr lang="en-US" sz="4000" b="1" dirty="0" smtClean="0">
                <a:solidFill>
                  <a:srgbClr val="000000"/>
                </a:solidFill>
              </a:rPr>
              <a:t>(Shout)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7343" y="259029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Just         Shout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9132" y="15240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When you Shout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7343" y="350520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you Shout</a:t>
            </a: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7343" y="4556685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they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Gotta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9092" y="1160969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96394" y="12043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9092" y="2286000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00618" y="226063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667" y="3209897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58612" y="32098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0056" y="4156575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400" y="4146923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71800" y="4146923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4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8146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</a:rPr>
              <a:t>Vamp </a:t>
            </a:r>
            <a:r>
              <a:rPr lang="en-US" sz="4000" b="1" dirty="0" smtClean="0">
                <a:solidFill>
                  <a:srgbClr val="000000"/>
                </a:solidFill>
              </a:rPr>
              <a:t>(They </a:t>
            </a:r>
            <a:r>
              <a:rPr lang="en-US" sz="4000" b="1" dirty="0" err="1" smtClean="0">
                <a:solidFill>
                  <a:srgbClr val="000000"/>
                </a:solidFill>
              </a:rPr>
              <a:t>gotta</a:t>
            </a:r>
            <a:r>
              <a:rPr lang="en-US" sz="4000" b="1" dirty="0" smtClean="0">
                <a:solidFill>
                  <a:srgbClr val="000000"/>
                </a:solidFill>
              </a:rPr>
              <a:t> come down!)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5357" y="167640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They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gotta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428037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51326" y="13742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33800" y="1374224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86144" y="1364572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95544" y="1364572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13693" y="260935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They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gotta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9550" y="2360989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32276" y="230717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14750" y="2307176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67094" y="2297524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76494" y="2297524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7343" y="3566067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They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gotta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5900" y="3317704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38626" y="32638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21100" y="3263891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73444" y="3254239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82844" y="3254239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-26393" y="4499019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They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gotta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850" y="4250656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19576" y="419684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02050" y="4196843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54394" y="4187191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63794" y="4187191"/>
            <a:ext cx="470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40282" y="1764114"/>
            <a:ext cx="9191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Let    God     arise,    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5954" y="1405860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Ab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61819" y="1405860"/>
            <a:ext cx="13259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48912" y="1412753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0" y="2790388"/>
            <a:ext cx="9191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Giant,        die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0742" y="2459593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92693" y="2456418"/>
            <a:ext cx="835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Gb-Gb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23176" y="2456418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71097" y="2446893"/>
            <a:ext cx="8200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732857" y="2443718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09330" y="245006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2700" y="5715000"/>
            <a:ext cx="9120188" cy="1143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12700" y="2844800"/>
            <a:ext cx="9131300" cy="70643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-1588" y="1444625"/>
            <a:ext cx="9153526" cy="140335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-1588" y="-1588"/>
            <a:ext cx="9153526" cy="1446213"/>
          </a:xfrm>
          <a:prstGeom prst="rect">
            <a:avLst/>
          </a:prstGeom>
          <a:solidFill>
            <a:srgbClr val="FF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588" y="357188"/>
            <a:ext cx="9134476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--------ants          do die     the bigger they are the harder they fall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1588" y="1027113"/>
            <a:ext cx="9177338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--------ants,    they die            just walk around the Jericho wall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19050" y="1789113"/>
            <a:ext cx="91963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we       come in Your Name And we stand on Your Word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20638" y="2447925"/>
            <a:ext cx="91963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    loosed in the heavens,   will be loosed   on   earth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2700" y="3178175"/>
            <a:ext cx="91916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Let            God            arise,     Giants                         die!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7463" y="3551238"/>
            <a:ext cx="9115425" cy="21637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083" name="Text Box 8"/>
          <p:cNvSpPr txBox="1">
            <a:spLocks noChangeArrowheads="1"/>
          </p:cNvSpPr>
          <p:nvPr/>
        </p:nvSpPr>
        <p:spPr bwMode="auto">
          <a:xfrm>
            <a:off x="-19050" y="3894138"/>
            <a:ext cx="92392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      Your praise will bring down strongholds.  When you praise, you will see miracles</a:t>
            </a:r>
          </a:p>
        </p:txBody>
      </p:sp>
      <p:sp>
        <p:nvSpPr>
          <p:cNvPr id="2093" name="Text Box 8"/>
          <p:cNvSpPr txBox="1">
            <a:spLocks noChangeArrowheads="1"/>
          </p:cNvSpPr>
          <p:nvPr/>
        </p:nvSpPr>
        <p:spPr bwMode="auto">
          <a:xfrm>
            <a:off x="68263" y="4638675"/>
            <a:ext cx="90757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       Just praise when things seem impossible and the King of glory</a:t>
            </a:r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6553200" y="2346385"/>
            <a:ext cx="13557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</a:t>
            </a:r>
            <a:endParaRPr lang="en-US" sz="20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11" name="Text Box 8"/>
          <p:cNvSpPr txBox="1">
            <a:spLocks noChangeArrowheads="1"/>
          </p:cNvSpPr>
          <p:nvPr/>
        </p:nvSpPr>
        <p:spPr bwMode="auto">
          <a:xfrm>
            <a:off x="-19050" y="6096000"/>
            <a:ext cx="9153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  When you Praise,  When You Praise,  When You Praise,  they </a:t>
            </a:r>
            <a:r>
              <a:rPr lang="en-US" sz="2000" dirty="0" err="1">
                <a:solidFill>
                  <a:srgbClr val="FFFFFF"/>
                </a:solidFill>
              </a:rPr>
              <a:t>gotta</a:t>
            </a:r>
            <a:r>
              <a:rPr lang="en-US" sz="2000" dirty="0">
                <a:solidFill>
                  <a:srgbClr val="FFFFFF"/>
                </a:solidFill>
              </a:rPr>
              <a:t>           come down!</a:t>
            </a:r>
          </a:p>
        </p:txBody>
      </p:sp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39687" y="6448425"/>
            <a:ext cx="6829901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Vamp order:   1. Praise  2.worship   3. Shout  4. They </a:t>
            </a:r>
            <a:r>
              <a:rPr lang="en-US" sz="1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r>
              <a:rPr lang="en-US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down</a:t>
            </a:r>
          </a:p>
        </p:txBody>
      </p:sp>
      <p:sp>
        <p:nvSpPr>
          <p:cNvPr id="6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84" y="49411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bm7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2000" y="49411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0199" y="49411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00400" y="49411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bm7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25925" y="49411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4052" y="49411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733747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bm7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3820" y="733964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32020" y="733964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71800" y="721518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bm7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91593" y="733964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35599" y="731784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22"/>
          <p:cNvSpPr txBox="1">
            <a:spLocks noChangeArrowheads="1"/>
          </p:cNvSpPr>
          <p:nvPr/>
        </p:nvSpPr>
        <p:spPr bwMode="auto">
          <a:xfrm>
            <a:off x="44259" y="1444625"/>
            <a:ext cx="87014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6858" y="1444625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99089" y="1444625"/>
            <a:ext cx="7013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96536" y="1432239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3116" y="143223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22"/>
          <p:cNvSpPr txBox="1">
            <a:spLocks noChangeArrowheads="1"/>
          </p:cNvSpPr>
          <p:nvPr/>
        </p:nvSpPr>
        <p:spPr bwMode="auto">
          <a:xfrm>
            <a:off x="41954" y="2146300"/>
            <a:ext cx="87014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4553" y="2146300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96784" y="2146300"/>
            <a:ext cx="7013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17650" y="2146300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06819" y="21463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993" y="2847975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37228" y="2847975"/>
            <a:ext cx="13259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14031" y="28448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6615" y="2844800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58091" y="2844800"/>
            <a:ext cx="835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Gb-Gb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288574" y="2844800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305654" y="2847975"/>
            <a:ext cx="8200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215113" y="2844800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82000" y="284797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22"/>
          <p:cNvSpPr txBox="1">
            <a:spLocks noChangeArrowheads="1"/>
          </p:cNvSpPr>
          <p:nvPr/>
        </p:nvSpPr>
        <p:spPr bwMode="auto">
          <a:xfrm>
            <a:off x="-7843" y="3553550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11470" y="3551238"/>
            <a:ext cx="1084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82066" y="355355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22"/>
          <p:cNvSpPr txBox="1">
            <a:spLocks noChangeArrowheads="1"/>
          </p:cNvSpPr>
          <p:nvPr/>
        </p:nvSpPr>
        <p:spPr bwMode="auto">
          <a:xfrm>
            <a:off x="4856244" y="3553550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85559" y="3538161"/>
            <a:ext cx="1084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24117" y="355123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22"/>
          <p:cNvSpPr txBox="1">
            <a:spLocks noChangeArrowheads="1"/>
          </p:cNvSpPr>
          <p:nvPr/>
        </p:nvSpPr>
        <p:spPr bwMode="auto">
          <a:xfrm>
            <a:off x="-23791" y="4340043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95522" y="4337731"/>
            <a:ext cx="1084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52586" y="4340043"/>
            <a:ext cx="12294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80457" y="4340043"/>
            <a:ext cx="84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83219" y="4323898"/>
            <a:ext cx="7814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2"/>
          <p:cNvSpPr txBox="1">
            <a:spLocks noChangeArrowheads="1"/>
          </p:cNvSpPr>
          <p:nvPr/>
        </p:nvSpPr>
        <p:spPr bwMode="auto">
          <a:xfrm>
            <a:off x="18207" y="5049777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022850" y="5038725"/>
            <a:ext cx="8328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31749" y="5357554"/>
            <a:ext cx="9153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        Will Show his  </a:t>
            </a:r>
            <a:r>
              <a:rPr lang="en-US" sz="2000" dirty="0" err="1">
                <a:solidFill>
                  <a:srgbClr val="FFFFFF"/>
                </a:solidFill>
              </a:rPr>
              <a:t>glo</a:t>
            </a:r>
            <a:r>
              <a:rPr lang="en-US" sz="2000" dirty="0">
                <a:solidFill>
                  <a:srgbClr val="FFFFFF"/>
                </a:solidFill>
              </a:rPr>
              <a:t>---------o-----------</a:t>
            </a:r>
            <a:r>
              <a:rPr lang="en-US" sz="2000" dirty="0" err="1">
                <a:solidFill>
                  <a:srgbClr val="FFFFFF"/>
                </a:solidFill>
              </a:rPr>
              <a:t>ry</a:t>
            </a:r>
            <a:r>
              <a:rPr lang="en-US" sz="2000" dirty="0">
                <a:solidFill>
                  <a:srgbClr val="FFFFFF"/>
                </a:solidFill>
              </a:rPr>
              <a:t>;</a:t>
            </a:r>
          </a:p>
        </p:txBody>
      </p:sp>
      <p:sp>
        <p:nvSpPr>
          <p:cNvPr id="1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22621" y="5050136"/>
            <a:ext cx="12294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165842" y="50501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259" y="5789502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3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397635" y="575760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12750" y="5765800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37974" y="57658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25107" y="5757604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283219" y="57658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348332" y="5765800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24117" y="5772993"/>
            <a:ext cx="835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Gb-Gb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22"/>
          <p:cNvSpPr txBox="1">
            <a:spLocks noChangeArrowheads="1"/>
          </p:cNvSpPr>
          <p:nvPr/>
        </p:nvSpPr>
        <p:spPr bwMode="auto">
          <a:xfrm>
            <a:off x="6974183" y="6510536"/>
            <a:ext cx="2093617" cy="30777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 to: Let God arise…</a:t>
            </a:r>
            <a:endParaRPr lang="en-US" sz="1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22"/>
          <p:cNvSpPr txBox="1">
            <a:spLocks noChangeArrowheads="1"/>
          </p:cNvSpPr>
          <p:nvPr/>
        </p:nvSpPr>
        <p:spPr bwMode="auto">
          <a:xfrm>
            <a:off x="6974182" y="5355047"/>
            <a:ext cx="2093617" cy="30777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 to: Let God arise…</a:t>
            </a:r>
            <a:endParaRPr lang="en-US" sz="1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899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1044594"/>
            <a:ext cx="9131300" cy="2994006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336708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5276" y="1127867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0767" y="175260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----ants do die . . .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0767" y="477109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Just walk around         the Jericho wall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1241" y="269266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bigger they are     the harder they fall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6685" y="1383268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1" y="1383268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71800" y="1383268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69327" y="2398931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23685" y="2461140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78853" y="2439990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0767" y="3755437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----ants they die . . .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6685" y="3432924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1" y="3420147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14700" y="3432924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653" y="4459591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18785" y="4461921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15000" y="4442827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9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88520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-38320" y="1295400"/>
            <a:ext cx="92050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Now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come  in You  Name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38320" y="3276600"/>
            <a:ext cx="91700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What is  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loosed in the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heavens,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-12806" y="2286000"/>
            <a:ext cx="91844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stand on Your Word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7110" y="4175578"/>
            <a:ext cx="91844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will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loosed  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earth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159448" y="997281"/>
            <a:ext cx="52635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33600" y="989876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70474" y="989876"/>
            <a:ext cx="7013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40733" y="1905383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48200" y="190772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1169518" y="1005265"/>
            <a:ext cx="48914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311848" y="2965593"/>
            <a:ext cx="52635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0" y="2958188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53469" y="2974695"/>
            <a:ext cx="7013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1321918" y="2973577"/>
            <a:ext cx="48914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86092" y="3860407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93559" y="386274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4400662" y="4953000"/>
            <a:ext cx="13557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</a:t>
            </a:r>
            <a:endParaRPr lang="en-US" sz="20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12700" y="1295400"/>
            <a:ext cx="9131300" cy="25146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40282" y="1764114"/>
            <a:ext cx="9191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Let    God     arise,     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5954" y="1405860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61819" y="1405860"/>
            <a:ext cx="13259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48912" y="1412753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0" y="2790388"/>
            <a:ext cx="9191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Giants,        die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0742" y="2459593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92693" y="2456418"/>
            <a:ext cx="835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Gb-Gb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23176" y="2456418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71097" y="2446893"/>
            <a:ext cx="8200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732857" y="2443718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09330" y="245006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99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5276" y="1127867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0767" y="175260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----ants do die . . .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0767" y="477109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Just walk around        your Jericho wall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1241" y="269266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bigger they are     the harder they fall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6685" y="1383268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1" y="1383268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71800" y="1383268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69327" y="2398931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23685" y="2461140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78853" y="2439990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0767" y="3755437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----ants they die . . .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6685" y="3432924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1" y="3420147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14700" y="3432924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653" y="4459591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18785" y="4461921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15000" y="4442827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11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12700" y="1295400"/>
            <a:ext cx="9131300" cy="25146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40282" y="1764114"/>
            <a:ext cx="9191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Let    God     arise,     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5954" y="1405860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61819" y="1405860"/>
            <a:ext cx="13259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48912" y="1412753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0" y="2790388"/>
            <a:ext cx="9191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Giant,        die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0742" y="2459593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92693" y="2456418"/>
            <a:ext cx="835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Gb-Gb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23176" y="2456418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71097" y="2446893"/>
            <a:ext cx="8200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732857" y="2443718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09330" y="245006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17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5357" y="990600"/>
            <a:ext cx="9131300" cy="58674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90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When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praise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will see miracles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Your praise will bring don strongholds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Just praise when things seem impossible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55517" y="434340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the King of Glory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55518" y="537660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will show His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28574" y="1010375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5400" y="1037532"/>
            <a:ext cx="1084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86400" y="105296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8574" y="1959978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79429" y="1975398"/>
            <a:ext cx="1084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32690" y="197539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-19051" y="2935418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5400" y="2949585"/>
            <a:ext cx="1084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2944787"/>
            <a:ext cx="12294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32690" y="2930567"/>
            <a:ext cx="84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37414" y="4053507"/>
            <a:ext cx="7814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18207" y="5049777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22850" y="5038725"/>
            <a:ext cx="8328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021" y="4982152"/>
            <a:ext cx="12294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28483" y="498976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Instrumental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0767" y="175260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solo line 1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0767" y="477109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solo line 4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241" y="269266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solo line 2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6685" y="1383268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1" y="1383268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71800" y="1383268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69327" y="2398931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23685" y="2461140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78853" y="2439990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0767" y="3755437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solo line 3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6685" y="3432924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1" y="3420147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14700" y="3432924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1127" y="4461921"/>
            <a:ext cx="17262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 – 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- 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18662" y="4461921"/>
            <a:ext cx="17262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–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- 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65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715</Words>
  <Application>Microsoft Office PowerPoint</Application>
  <PresentationFormat>On-screen Show (4:3)</PresentationFormat>
  <Paragraphs>260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Jesse</cp:lastModifiedBy>
  <cp:revision>69</cp:revision>
  <dcterms:created xsi:type="dcterms:W3CDTF">2011-03-14T11:27:39Z</dcterms:created>
  <dcterms:modified xsi:type="dcterms:W3CDTF">2011-04-12T15:22:23Z</dcterms:modified>
  <cp:contentStatus/>
</cp:coreProperties>
</file>