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68DCB-92AA-46A9-9C70-0AC4F2ED70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5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7726-FE1E-44D0-8C21-8F471C352F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64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7A099-4AAD-45EA-B5B2-680D0357AB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63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14BF-796D-4184-90B1-C17F419491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4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9652D-440C-42D6-9B88-3F9B155144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1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31D9-301F-40BF-A321-D9966EE894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6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D4E42-9D0B-436A-AF8F-91D9BCC761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3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10C3-1750-42E9-B67E-75BCEBF58B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7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19F3-44CA-437F-BCC1-958E50A430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80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2AF0-EB60-4E90-8EBF-BA6B9378E4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3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6280D-658D-4271-80ED-D2454A5E5F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5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76408C-8081-44C2-8A85-C7631F05B61A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1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0/" TargetMode="External"/><Relationship Id="rId3" Type="http://schemas.openxmlformats.org/officeDocument/2006/relationships/hyperlink" Target="http://dev.agodsendtech.com/mu_chords/quickimages/0/Gb/9/" TargetMode="External"/><Relationship Id="rId7" Type="http://schemas.openxmlformats.org/officeDocument/2006/relationships/hyperlink" Target="http://dev.agodsendtech.com/mu_chords/quickimages/0/A/19/" TargetMode="External"/><Relationship Id="rId12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Bb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9/" TargetMode="External"/><Relationship Id="rId11" Type="http://schemas.openxmlformats.org/officeDocument/2006/relationships/hyperlink" Target="http://dev.agodsendtech.com/mu_chords/quickimages/0/Eb/9/" TargetMode="External"/><Relationship Id="rId5" Type="http://schemas.openxmlformats.org/officeDocument/2006/relationships/hyperlink" Target="http://dev.agodsendtech.com/mu_chords/quickimages/0/Ab/1/" TargetMode="External"/><Relationship Id="rId10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Gb/1/" TargetMode="External"/><Relationship Id="rId9" Type="http://schemas.openxmlformats.org/officeDocument/2006/relationships/hyperlink" Target="http://dev.agodsendtech.com/mu_chords/quickimages/0/Ab/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2700" y="5715000"/>
            <a:ext cx="9120188" cy="1143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12700" y="2844800"/>
            <a:ext cx="9131300" cy="70643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588" y="1444625"/>
            <a:ext cx="9153526" cy="140335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-1588" y="-1588"/>
            <a:ext cx="9153526" cy="1446213"/>
          </a:xfrm>
          <a:prstGeom prst="rect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588" y="357188"/>
            <a:ext cx="9134476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--------ants          do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die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bigger they are the harder they fall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1588" y="1027113"/>
            <a:ext cx="917733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--------ants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they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die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just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walk around the Jericho wall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9050" y="1789113"/>
            <a:ext cx="91963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we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come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Your Name And we stand on Your Word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20638" y="2447925"/>
            <a:ext cx="91963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loosed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the heavens,   will be loosed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on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earth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2700" y="3178175"/>
            <a:ext cx="9191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Let            God            arise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Giants                         die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7463" y="3551238"/>
            <a:ext cx="9115425" cy="21637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083" name="Text Box 8"/>
          <p:cNvSpPr txBox="1">
            <a:spLocks noChangeArrowheads="1"/>
          </p:cNvSpPr>
          <p:nvPr/>
        </p:nvSpPr>
        <p:spPr bwMode="auto">
          <a:xfrm>
            <a:off x="-19050" y="3894138"/>
            <a:ext cx="92392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    Your praise will bring down strongholds.  When you praise, you will see miracles</a:t>
            </a:r>
          </a:p>
        </p:txBody>
      </p:sp>
      <p:sp>
        <p:nvSpPr>
          <p:cNvPr id="2093" name="Text Box 8"/>
          <p:cNvSpPr txBox="1">
            <a:spLocks noChangeArrowheads="1"/>
          </p:cNvSpPr>
          <p:nvPr/>
        </p:nvSpPr>
        <p:spPr bwMode="auto">
          <a:xfrm>
            <a:off x="68263" y="4638675"/>
            <a:ext cx="9075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     Just praise when things seem impossible and the King of glory</a:t>
            </a: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6553200" y="2346385"/>
            <a:ext cx="13557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</a:t>
            </a:r>
            <a:endParaRPr lang="en-US" sz="2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11" name="Text Box 8"/>
          <p:cNvSpPr txBox="1">
            <a:spLocks noChangeArrowheads="1"/>
          </p:cNvSpPr>
          <p:nvPr/>
        </p:nvSpPr>
        <p:spPr bwMode="auto">
          <a:xfrm>
            <a:off x="-19050" y="6096000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When you Praise,  When You Praise,  When You Praise,  they </a:t>
            </a:r>
            <a:r>
              <a:rPr lang="en-US" sz="2000" dirty="0" err="1">
                <a:solidFill>
                  <a:srgbClr val="FFFFFF"/>
                </a:solidFill>
              </a:rPr>
              <a:t>gotta</a:t>
            </a:r>
            <a:r>
              <a:rPr lang="en-US" sz="2000" dirty="0">
                <a:solidFill>
                  <a:srgbClr val="FFFFFF"/>
                </a:solidFill>
              </a:rPr>
              <a:t>           come down!</a:t>
            </a: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39687" y="6448425"/>
            <a:ext cx="6829901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Vamp order:   1. Praise  2.worship   3. Shout  4. They </a:t>
            </a:r>
            <a:r>
              <a:rPr lang="en-US" sz="1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</a:t>
            </a:r>
          </a:p>
        </p:txBody>
      </p:sp>
      <p:sp>
        <p:nvSpPr>
          <p:cNvPr id="6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84" y="4941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2000" y="49411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0199" y="49411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00400" y="49411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25925" y="49411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4052" y="49411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733747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3820" y="733964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2020" y="73396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71800" y="721518"/>
            <a:ext cx="76011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593" y="733964"/>
            <a:ext cx="838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35599" y="731784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22"/>
          <p:cNvSpPr txBox="1">
            <a:spLocks noChangeArrowheads="1"/>
          </p:cNvSpPr>
          <p:nvPr/>
        </p:nvSpPr>
        <p:spPr bwMode="auto">
          <a:xfrm>
            <a:off x="44259" y="1444625"/>
            <a:ext cx="87014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6858" y="1444625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99089" y="1444625"/>
            <a:ext cx="7013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96536" y="1432239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3116" y="143223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22"/>
          <p:cNvSpPr txBox="1">
            <a:spLocks noChangeArrowheads="1"/>
          </p:cNvSpPr>
          <p:nvPr/>
        </p:nvSpPr>
        <p:spPr bwMode="auto">
          <a:xfrm>
            <a:off x="41954" y="2146300"/>
            <a:ext cx="87014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4553" y="2146300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96784" y="2146300"/>
            <a:ext cx="7013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17650" y="21463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06819" y="21463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993" y="2847975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37228" y="2847975"/>
            <a:ext cx="132594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14031" y="28448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6615" y="2844800"/>
            <a:ext cx="9906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58091" y="2844800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288574" y="2844800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305654" y="2847975"/>
            <a:ext cx="8200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215113" y="2844800"/>
            <a:ext cx="9939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82000" y="284797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22"/>
          <p:cNvSpPr txBox="1">
            <a:spLocks noChangeArrowheads="1"/>
          </p:cNvSpPr>
          <p:nvPr/>
        </p:nvSpPr>
        <p:spPr bwMode="auto">
          <a:xfrm>
            <a:off x="-7843" y="3553550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11470" y="3551238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2066" y="355355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22"/>
          <p:cNvSpPr txBox="1">
            <a:spLocks noChangeArrowheads="1"/>
          </p:cNvSpPr>
          <p:nvPr/>
        </p:nvSpPr>
        <p:spPr bwMode="auto">
          <a:xfrm>
            <a:off x="4856244" y="3553550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85559" y="3538161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24117" y="355123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22"/>
          <p:cNvSpPr txBox="1">
            <a:spLocks noChangeArrowheads="1"/>
          </p:cNvSpPr>
          <p:nvPr/>
        </p:nvSpPr>
        <p:spPr bwMode="auto">
          <a:xfrm>
            <a:off x="-23791" y="4340043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95522" y="4337731"/>
            <a:ext cx="1084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52586" y="4340043"/>
            <a:ext cx="12294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80457" y="4340043"/>
            <a:ext cx="84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83219" y="4323898"/>
            <a:ext cx="7814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2"/>
          <p:cNvSpPr txBox="1">
            <a:spLocks noChangeArrowheads="1"/>
          </p:cNvSpPr>
          <p:nvPr/>
        </p:nvSpPr>
        <p:spPr bwMode="auto">
          <a:xfrm>
            <a:off x="18207" y="5049777"/>
            <a:ext cx="92224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B-Bb-</a:t>
            </a:r>
            <a:r>
              <a:rPr lang="en-US" sz="14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022850" y="5038725"/>
            <a:ext cx="8328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31749" y="5357554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        Will Show his  </a:t>
            </a:r>
            <a:r>
              <a:rPr lang="en-US" sz="2000" dirty="0" err="1">
                <a:solidFill>
                  <a:srgbClr val="FFFFFF"/>
                </a:solidFill>
              </a:rPr>
              <a:t>glo</a:t>
            </a:r>
            <a:r>
              <a:rPr lang="en-US" sz="2000" dirty="0">
                <a:solidFill>
                  <a:srgbClr val="FFFFFF"/>
                </a:solidFill>
              </a:rPr>
              <a:t>---------o-----------</a:t>
            </a:r>
            <a:r>
              <a:rPr lang="en-US" sz="2000" dirty="0" err="1">
                <a:solidFill>
                  <a:srgbClr val="FFFFFF"/>
                </a:solidFill>
              </a:rPr>
              <a:t>ry</a:t>
            </a:r>
            <a:r>
              <a:rPr lang="en-US" sz="2000" dirty="0">
                <a:solidFill>
                  <a:srgbClr val="FFFFFF"/>
                </a:solidFill>
              </a:rPr>
              <a:t>;</a:t>
            </a:r>
          </a:p>
        </p:txBody>
      </p:sp>
      <p:sp>
        <p:nvSpPr>
          <p:cNvPr id="1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22621" y="5050136"/>
            <a:ext cx="12294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65842" y="50501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59" y="5789502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3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397635" y="575760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12750" y="57658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7974" y="5765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25107" y="5757604"/>
            <a:ext cx="86596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283219" y="57658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348332" y="5765800"/>
            <a:ext cx="12517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24117" y="5772993"/>
            <a:ext cx="835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Gb-Gb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22"/>
          <p:cNvSpPr txBox="1">
            <a:spLocks noChangeArrowheads="1"/>
          </p:cNvSpPr>
          <p:nvPr/>
        </p:nvSpPr>
        <p:spPr bwMode="auto">
          <a:xfrm>
            <a:off x="6974183" y="6510536"/>
            <a:ext cx="2093617" cy="30777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 to: Let God arise…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22"/>
          <p:cNvSpPr txBox="1">
            <a:spLocks noChangeArrowheads="1"/>
          </p:cNvSpPr>
          <p:nvPr/>
        </p:nvSpPr>
        <p:spPr bwMode="auto">
          <a:xfrm>
            <a:off x="6974182" y="5355047"/>
            <a:ext cx="2093617" cy="30777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 to: Let God arise…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76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1_Blank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1</cp:revision>
  <dcterms:created xsi:type="dcterms:W3CDTF">2011-04-09T21:12:13Z</dcterms:created>
  <dcterms:modified xsi:type="dcterms:W3CDTF">2011-04-09T21:13:06Z</dcterms:modified>
</cp:coreProperties>
</file>