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1" r:id="rId3"/>
    <p:sldId id="1224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0" d="100"/>
          <a:sy n="70" d="100"/>
        </p:scale>
        <p:origin x="96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46" y="1143000"/>
            <a:ext cx="12169254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Holding on to me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Gentle hands…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Guiding me so carefully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86954</TotalTime>
  <Words>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533</cp:revision>
  <dcterms:created xsi:type="dcterms:W3CDTF">2000-04-04T23:34:29Z</dcterms:created>
  <dcterms:modified xsi:type="dcterms:W3CDTF">2013-03-30T17:32:11Z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