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1" r:id="rId3"/>
    <p:sldId id="1224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00" autoAdjust="0"/>
    <p:restoredTop sz="94550" autoAdjust="0"/>
  </p:normalViewPr>
  <p:slideViewPr>
    <p:cSldViewPr>
      <p:cViewPr varScale="1">
        <p:scale>
          <a:sx n="94" d="100"/>
          <a:sy n="94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59" y="1714500"/>
            <a:ext cx="9126941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Gentle hands…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Holding on to me</a:t>
            </a:r>
          </a:p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Gentle hands…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Guiding me so carefully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don’t always understand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have no fear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86955</TotalTime>
  <Words>8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534</cp:revision>
  <dcterms:created xsi:type="dcterms:W3CDTF">2000-04-04T23:34:29Z</dcterms:created>
  <dcterms:modified xsi:type="dcterms:W3CDTF">2013-03-30T17:33:17Z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