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1223" r:id="rId2"/>
    <p:sldId id="1229" r:id="rId3"/>
    <p:sldId id="1228" r:id="rId4"/>
    <p:sldId id="1227" r:id="rId5"/>
    <p:sldId id="1226" r:id="rId6"/>
    <p:sldId id="1230" r:id="rId7"/>
    <p:sldId id="1231" r:id="rId8"/>
    <p:sldId id="1225" r:id="rId9"/>
    <p:sldId id="1232" r:id="rId10"/>
    <p:sldId id="1237" r:id="rId11"/>
    <p:sldId id="1236" r:id="rId12"/>
    <p:sldId id="1235" r:id="rId13"/>
    <p:sldId id="1234" r:id="rId14"/>
    <p:sldId id="1238" r:id="rId15"/>
    <p:sldId id="1241" r:id="rId16"/>
    <p:sldId id="1240" r:id="rId17"/>
    <p:sldId id="1239" r:id="rId18"/>
    <p:sldId id="1233" r:id="rId19"/>
    <p:sldId id="1242" r:id="rId20"/>
    <p:sldId id="1243" r:id="rId21"/>
    <p:sldId id="1244" r:id="rId22"/>
    <p:sldId id="1221" r:id="rId23"/>
    <p:sldId id="1224" r:id="rId2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0" d="100"/>
          <a:sy n="70" d="100"/>
        </p:scale>
        <p:origin x="96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53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829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understand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454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understand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6895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understand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106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no fear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542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no fear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0134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no fear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812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no fear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7223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no fear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593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1670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5033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4270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143000"/>
            <a:ext cx="12169254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Holding on to me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Gentle 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Guiding me so carefully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532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Holding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to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00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Holding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to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839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Gentle </a:t>
            </a:r>
            <a:r>
              <a:rPr lang="en-US" sz="7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Holding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to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30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Guiding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 so carefully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335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Guiding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 so carefully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510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828800"/>
            <a:ext cx="121692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Gentle </a:t>
            </a:r>
            <a:r>
              <a:rPr lang="en-US" sz="7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hands…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Guiding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 so carefully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84868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86963</TotalTime>
  <Words>80</Words>
  <Application>Microsoft Office PowerPoint</Application>
  <PresentationFormat>Widescreen</PresentationFormat>
  <Paragraphs>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534</cp:revision>
  <dcterms:created xsi:type="dcterms:W3CDTF">2000-04-04T23:34:29Z</dcterms:created>
  <dcterms:modified xsi:type="dcterms:W3CDTF">2013-03-30T17:43:25Z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