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1223" r:id="rId2"/>
    <p:sldId id="1229" r:id="rId3"/>
    <p:sldId id="1228" r:id="rId4"/>
    <p:sldId id="1227" r:id="rId5"/>
    <p:sldId id="1226" r:id="rId6"/>
    <p:sldId id="1230" r:id="rId7"/>
    <p:sldId id="1231" r:id="rId8"/>
    <p:sldId id="1225" r:id="rId9"/>
    <p:sldId id="1232" r:id="rId10"/>
    <p:sldId id="1237" r:id="rId11"/>
    <p:sldId id="1236" r:id="rId12"/>
    <p:sldId id="1235" r:id="rId13"/>
    <p:sldId id="1234" r:id="rId14"/>
    <p:sldId id="1238" r:id="rId15"/>
    <p:sldId id="1241" r:id="rId16"/>
    <p:sldId id="1240" r:id="rId17"/>
    <p:sldId id="1239" r:id="rId18"/>
    <p:sldId id="1233" r:id="rId19"/>
    <p:sldId id="1242" r:id="rId20"/>
    <p:sldId id="1243" r:id="rId21"/>
    <p:sldId id="1244" r:id="rId22"/>
    <p:sldId id="1221" r:id="rId23"/>
    <p:sldId id="1224" r:id="rId24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600" autoAdjust="0"/>
    <p:restoredTop sz="94550" autoAdjust="0"/>
  </p:normalViewPr>
  <p:slideViewPr>
    <p:cSldViewPr>
      <p:cViewPr varScale="1">
        <p:scale>
          <a:sx n="94" d="100"/>
          <a:sy n="94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537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68296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</p:txBody>
      </p:sp>
    </p:spTree>
    <p:extLst>
      <p:ext uri="{BB962C8B-B14F-4D97-AF65-F5344CB8AC3E}">
        <p14:creationId xmlns:p14="http://schemas.microsoft.com/office/powerpoint/2010/main" val="143454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</p:txBody>
      </p:sp>
    </p:spTree>
    <p:extLst>
      <p:ext uri="{BB962C8B-B14F-4D97-AF65-F5344CB8AC3E}">
        <p14:creationId xmlns:p14="http://schemas.microsoft.com/office/powerpoint/2010/main" val="4026895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</p:txBody>
      </p:sp>
    </p:spTree>
    <p:extLst>
      <p:ext uri="{BB962C8B-B14F-4D97-AF65-F5344CB8AC3E}">
        <p14:creationId xmlns:p14="http://schemas.microsoft.com/office/powerpoint/2010/main" val="32510613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2542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301343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88128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7223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593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16707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5033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200025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242709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1714500"/>
            <a:ext cx="9126941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Holding on to me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Guiding me so carefully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0742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371600"/>
            <a:ext cx="9144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Oh the lead me 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Down through paths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don’t always understand</a:t>
            </a:r>
          </a:p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I have no fear</a:t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For I’m in gentle hands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7715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   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5327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Holding on to me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001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Holding on to me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8393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 Holding on to me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630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Guiding me so carefully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3359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Gentle hands…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Guiding me so carefully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5103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7059" y="2228850"/>
            <a:ext cx="9126941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lang="en-US" sz="54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Gentle hands… </a:t>
            </a:r>
            <a: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    Guiding me so carefully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848680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86963</TotalTime>
  <Words>80</Words>
  <Application>Microsoft Office PowerPoint</Application>
  <PresentationFormat>On-screen Show (4:3)</PresentationFormat>
  <Paragraphs>24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535</cp:revision>
  <dcterms:created xsi:type="dcterms:W3CDTF">2000-04-04T23:34:29Z</dcterms:created>
  <dcterms:modified xsi:type="dcterms:W3CDTF">2013-03-30T17:43:58Z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