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03" r:id="rId2"/>
    <p:sldId id="419" r:id="rId3"/>
    <p:sldId id="413" r:id="rId4"/>
    <p:sldId id="411" r:id="rId5"/>
    <p:sldId id="412" r:id="rId6"/>
    <p:sldId id="414" r:id="rId7"/>
    <p:sldId id="415" r:id="rId8"/>
    <p:sldId id="416" r:id="rId9"/>
    <p:sldId id="418" r:id="rId10"/>
    <p:sldId id="417" r:id="rId11"/>
    <p:sldId id="402" r:id="rId12"/>
    <p:sldId id="404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54CC"/>
    <a:srgbClr val="6A304A"/>
    <a:srgbClr val="421E2E"/>
    <a:srgbClr val="2828A0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97" autoAdjust="0"/>
    <p:restoredTop sz="94660"/>
  </p:normalViewPr>
  <p:slideViewPr>
    <p:cSldViewPr>
      <p:cViewPr varScale="1">
        <p:scale>
          <a:sx n="99" d="100"/>
          <a:sy n="99" d="100"/>
        </p:scale>
        <p:origin x="16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46030-63A7-46CB-A501-F55E00FB65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62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9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8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8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3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4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1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9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7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3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6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2C3850-6B08-4D4D-9D9B-2D9F03A11B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Ab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Ab/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Ab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Gentle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Hands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0149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0090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5640" y="125719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38200" y="11430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99909" y="1112222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14337" y="11430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72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2311473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3160084"/>
            <a:ext cx="9160867" cy="2295538"/>
          </a:xfrm>
          <a:prstGeom prst="rect">
            <a:avLst/>
          </a:prstGeom>
          <a:solidFill>
            <a:srgbClr val="2828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16867" y="5319628"/>
            <a:ext cx="9160867" cy="1522754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Gentle hands,         holding on to 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Gentle hands,        guiding me so carefully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Oh they lead me down through paths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don’t always understand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Gentle Hands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3778" y="111212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12275" y="326280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81800" y="108134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92735" y="1112126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12957" y="3262803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13905" y="1081348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95901" y="22098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153400" y="21950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14858" y="2209800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2600" y="2214716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23802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46360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23709" y="5455622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38137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08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360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5640" y="1257191"/>
            <a:ext cx="91440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Gentle hands,         holding on to 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Gentle hands,        guiding me so carefully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Oh they lead me down through paths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don’t always understand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7" y="228600"/>
            <a:ext cx="645350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3778" y="111212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12275" y="326280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81800" y="108134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92735" y="1112126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12957" y="3262803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13905" y="1081348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95901" y="22098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153400" y="21950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14858" y="2209800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2600" y="2214716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23802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46360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23709" y="5455622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38137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68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5640" y="1257191"/>
            <a:ext cx="91440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Gentle hands,         holding on to 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Gentle hands,        guiding me so carefully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Oh they lead me down through paths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don’t always understand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7" y="228600"/>
            <a:ext cx="645350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Soft No Drive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3778" y="111212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12275" y="326280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81800" y="108134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92735" y="1112126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12957" y="3262803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13905" y="1081348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95901" y="22098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153400" y="21950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14858" y="2209800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2600" y="2214716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23802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46360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23709" y="5455622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38137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24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5640" y="1257191"/>
            <a:ext cx="91440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Gentle hands,         holding on to 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Gentle hands,        guiding me so carefully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Oh they lead me down through paths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don’t always understand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3778" y="111212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12275" y="326280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81800" y="108134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92735" y="1112126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12957" y="3262803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13905" y="1081348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95901" y="22098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153400" y="21950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14858" y="2209800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2600" y="2214716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23802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46360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23709" y="5455622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38137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65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5640" y="1257191"/>
            <a:ext cx="91440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Gentle hands,         holding on to 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Gentle hands,        guiding me so carefully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Oh they lead me down through paths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don’t always understand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3778" y="111212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12275" y="326280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81800" y="108134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92735" y="1112126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12957" y="3262803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13905" y="1081348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95901" y="22098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153400" y="21950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14858" y="2209800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2600" y="2214716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23802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46360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23709" y="5455622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38137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5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421E2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5640" y="1257191"/>
            <a:ext cx="91440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Oh they lead me down through paths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don’t always understand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7400" y="107252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58082" y="1072525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68927" y="219822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1485" y="219822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07125" y="329612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68834" y="3265344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83262" y="329612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96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6A30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5640" y="1257191"/>
            <a:ext cx="91440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Oh they lead me down through paths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don’t always understand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7400" y="107252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58082" y="1072525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68927" y="219822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1485" y="219822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07125" y="329612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68834" y="3265344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83262" y="329612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40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5640" y="125719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38200" y="11430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99909" y="1112222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14337" y="11430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5640" y="242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38200" y="23110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99909" y="2280274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14337" y="23110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76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9954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5640" y="125719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38200" y="11430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99909" y="1112222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14337" y="11430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5640" y="242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38200" y="23110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99909" y="2280274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14337" y="23110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1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13091</TotalTime>
  <Words>420</Words>
  <Application>Microsoft Office PowerPoint</Application>
  <PresentationFormat>On-screen Show (4:3)</PresentationFormat>
  <Paragraphs>152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442</cp:revision>
  <dcterms:created xsi:type="dcterms:W3CDTF">2000-04-06T22:37:36Z</dcterms:created>
  <dcterms:modified xsi:type="dcterms:W3CDTF">2013-03-30T18:02:30Z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