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2" r:id="rId2"/>
    <p:sldId id="403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828A0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97" autoAdjust="0"/>
    <p:restoredTop sz="94660"/>
  </p:normalViewPr>
  <p:slideViewPr>
    <p:cSldViewPr>
      <p:cViewPr varScale="1">
        <p:scale>
          <a:sx n="91" d="100"/>
          <a:sy n="91" d="100"/>
        </p:scale>
        <p:origin x="66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346030-63A7-46CB-A501-F55E00FB65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62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98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8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83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38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48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1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91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7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3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0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62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2C3850-6B08-4D4D-9D9B-2D9F03A11B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2311473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6867" y="3160084"/>
            <a:ext cx="9160867" cy="2295538"/>
          </a:xfrm>
          <a:prstGeom prst="rect">
            <a:avLst/>
          </a:prstGeom>
          <a:solidFill>
            <a:srgbClr val="2828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-16867" y="5319628"/>
            <a:ext cx="9160867" cy="1522754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Gentle hands,         holding on to me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Gentle hands,        guiding me so carefully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Oh they lead me down through paths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don’t always understand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have no fear for I’m in gentle hands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Gentle Hands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73778" y="111212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12275" y="3262803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81800" y="108134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92735" y="1112126"/>
            <a:ext cx="8053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12957" y="3262803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13905" y="1081348"/>
            <a:ext cx="6702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95901" y="22098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153400" y="219505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14858" y="2209800"/>
            <a:ext cx="80531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62600" y="2214716"/>
            <a:ext cx="6702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23802" y="43885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46360" y="43885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23709" y="5455622"/>
            <a:ext cx="8226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38137" y="54864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08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Gentle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Hands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0149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009023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13076</TotalTime>
  <Words>61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Times New Roman</vt:lpstr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440</cp:revision>
  <dcterms:created xsi:type="dcterms:W3CDTF">2000-04-06T22:37:36Z</dcterms:created>
  <dcterms:modified xsi:type="dcterms:W3CDTF">2013-03-30T17:47:42Z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