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FF0000"/>
    <a:srgbClr val="660066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5" autoAdjust="0"/>
    <p:restoredTop sz="97651" autoAdjust="0"/>
  </p:normalViewPr>
  <p:slideViewPr>
    <p:cSldViewPr>
      <p:cViewPr varScale="1">
        <p:scale>
          <a:sx n="90" d="100"/>
          <a:sy n="90" d="100"/>
        </p:scale>
        <p:origin x="19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FB1795-E64E-4043-AA92-17429F2CE6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39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B216F-142E-4485-9333-31D3E98D7C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5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8F374-3FAE-48F7-B9FD-1D33C87349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7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1D24F-D085-4CD3-9827-120CB27575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5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EDA1AF-4244-4980-8347-FE558C6907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3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5F1D17-913E-4930-B48E-7C909F10ED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5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246DD-6A40-4B03-AFC8-7BBF34827B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4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831D7-BD14-488C-A637-26713D06C8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7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55ED7-C735-4E3A-889E-A83CB1DFA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9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95F20-A053-4268-8D3F-B7F1E12A00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8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3E3B6-AF87-4DAA-AEEF-FF64091345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5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1AC9E-00A9-4E0A-B516-E7C877F0EA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3FA211-CCB9-49CC-A19E-D4DEE2D9C7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313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25550" y="2057400"/>
            <a:ext cx="9144000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1"/>
                </a:solidFill>
              </a:rPr>
              <a:t>Who am I that </a:t>
            </a:r>
            <a:br>
              <a:rPr lang="en-US" sz="4950" b="1" dirty="0">
                <a:solidFill>
                  <a:schemeClr val="bg1"/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You are mindful of me</a:t>
            </a:r>
            <a:br>
              <a:rPr lang="en-US" sz="4950" b="1" dirty="0">
                <a:solidFill>
                  <a:schemeClr val="bg1"/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That You hear me when I call?</a:t>
            </a:r>
          </a:p>
        </p:txBody>
      </p:sp>
    </p:spTree>
    <p:extLst>
      <p:ext uri="{BB962C8B-B14F-4D97-AF65-F5344CB8AC3E}">
        <p14:creationId xmlns:p14="http://schemas.microsoft.com/office/powerpoint/2010/main" val="15945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543050"/>
            <a:ext cx="9144000" cy="325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1"/>
                </a:solidFill>
              </a:rPr>
              <a:t>Is it true that</a:t>
            </a:r>
            <a:br>
              <a:rPr lang="en-US" sz="4950" b="1" dirty="0">
                <a:solidFill>
                  <a:schemeClr val="bg1"/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You are thinking of me?</a:t>
            </a:r>
          </a:p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1"/>
                </a:solidFill>
              </a:rPr>
              <a:t>How You love me</a:t>
            </a:r>
          </a:p>
          <a:p>
            <a:pPr algn="ctr">
              <a:lnSpc>
                <a:spcPts val="1500"/>
              </a:lnSpc>
              <a:spcBef>
                <a:spcPct val="50000"/>
              </a:spcBef>
              <a:defRPr/>
            </a:pPr>
            <a:r>
              <a:rPr lang="en-US" sz="8625" b="1" dirty="0">
                <a:solidFill>
                  <a:schemeClr val="bg1"/>
                </a:solidFill>
              </a:rPr>
              <a:t>It’s Amazing…. </a:t>
            </a:r>
          </a:p>
        </p:txBody>
      </p:sp>
    </p:spTree>
    <p:extLst>
      <p:ext uri="{BB962C8B-B14F-4D97-AF65-F5344CB8AC3E}">
        <p14:creationId xmlns:p14="http://schemas.microsoft.com/office/powerpoint/2010/main" val="2821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5837" y="1657351"/>
            <a:ext cx="9144000" cy="3439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</a:t>
            </a:r>
            <a:r>
              <a:rPr lang="en-US" sz="5400" b="1" dirty="0">
                <a:solidFill>
                  <a:schemeClr val="bg1"/>
                </a:solidFill>
              </a:rPr>
              <a:t>I am a friend of God….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I am a friend of God…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    I am a friend of God….</a:t>
            </a:r>
          </a:p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bg1"/>
                </a:solidFill>
              </a:rPr>
              <a:t>   </a:t>
            </a:r>
            <a:r>
              <a:rPr lang="en-US" sz="7500" b="1" dirty="0">
                <a:solidFill>
                  <a:schemeClr val="bg1"/>
                </a:solidFill>
              </a:rPr>
              <a:t>You call me friend!</a:t>
            </a:r>
          </a:p>
        </p:txBody>
      </p:sp>
    </p:spTree>
    <p:extLst>
      <p:ext uri="{BB962C8B-B14F-4D97-AF65-F5344CB8AC3E}">
        <p14:creationId xmlns:p14="http://schemas.microsoft.com/office/powerpoint/2010/main" val="106763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543051"/>
            <a:ext cx="9144000" cy="352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 </a:t>
            </a:r>
            <a:r>
              <a:rPr lang="en-US" sz="5400" b="1" dirty="0">
                <a:solidFill>
                  <a:schemeClr val="bg1"/>
                </a:solidFill>
              </a:rPr>
              <a:t>God Almighty….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      Lord of Glory…</a:t>
            </a:r>
          </a:p>
          <a:p>
            <a:pPr>
              <a:lnSpc>
                <a:spcPts val="6150"/>
              </a:lnSpc>
              <a:spcBef>
                <a:spcPct val="50000"/>
              </a:spcBef>
              <a:defRPr/>
            </a:pPr>
            <a:r>
              <a:rPr lang="en-US" sz="6000" b="1" dirty="0">
                <a:solidFill>
                  <a:schemeClr val="bg1"/>
                </a:solidFill>
              </a:rPr>
              <a:t>       You have called me</a:t>
            </a:r>
            <a:r>
              <a:rPr lang="en-US" sz="7500" b="1" dirty="0">
                <a:solidFill>
                  <a:schemeClr val="bg1"/>
                </a:solidFill>
              </a:rPr>
              <a:t/>
            </a:r>
            <a:br>
              <a:rPr lang="en-US" sz="7500" b="1" dirty="0">
                <a:solidFill>
                  <a:schemeClr val="bg1"/>
                </a:solidFill>
              </a:rPr>
            </a:br>
            <a:r>
              <a:rPr lang="en-US" sz="7500" b="1" dirty="0">
                <a:solidFill>
                  <a:schemeClr val="bg1"/>
                </a:solidFill>
              </a:rPr>
              <a:t>             Friend…</a:t>
            </a:r>
          </a:p>
        </p:txBody>
      </p:sp>
    </p:spTree>
    <p:extLst>
      <p:ext uri="{BB962C8B-B14F-4D97-AF65-F5344CB8AC3E}">
        <p14:creationId xmlns:p14="http://schemas.microsoft.com/office/powerpoint/2010/main" val="76458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br>
              <a:rPr lang="en-US" sz="1035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035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537902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15052</TotalTime>
  <Words>23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576</cp:revision>
  <dcterms:created xsi:type="dcterms:W3CDTF">2000-04-06T22:37:36Z</dcterms:created>
  <dcterms:modified xsi:type="dcterms:W3CDTF">2013-03-29T21:22:46Z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