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660033"/>
    <a:srgbClr val="FF0000"/>
    <a:srgbClr val="660066"/>
    <a:srgbClr val="FFFF00"/>
    <a:srgbClr val="FF5050"/>
    <a:srgbClr val="00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75" autoAdjust="0"/>
    <p:restoredTop sz="97651" autoAdjust="0"/>
  </p:normalViewPr>
  <p:slideViewPr>
    <p:cSldViewPr>
      <p:cViewPr varScale="1">
        <p:scale>
          <a:sx n="90" d="100"/>
          <a:sy n="90" d="100"/>
        </p:scale>
        <p:origin x="1956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91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91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191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91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2FB1795-E64E-4043-AA92-17429F2CE6A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473950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51B216F-142E-4485-9333-31D3E98D7C1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1547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F68F374-3FAE-48F7-B9FD-1D33C873491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38761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FF1D24F-D085-4CD3-9827-120CB275758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34509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1EDA1AF-4244-4980-8347-FE558C69072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4139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E5F1D17-913E-4930-B48E-7C909F10ED4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77567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A246DD-6A40-4B03-AFC8-7BBF34827B3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63485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55831D7-BD14-488C-A637-26713D06C8F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37771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955ED7-C735-4E3A-889E-A83CB1DFA79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4996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1B95F20-A053-4268-8D3F-B7F1E12A000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8087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EA3E3B6-AF87-4DAA-AEEF-FF64091345C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37585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8D1AC9E-00A9-4E0A-B516-E7C877F0EA0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165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66CC"/>
            </a:gs>
            <a:gs pos="100000">
              <a:srgbClr val="004487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03FA211-CCB9-49CC-A19E-D4DEE2D9C70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731388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-25550" y="2057400"/>
            <a:ext cx="9144000" cy="20159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ts val="4950"/>
              </a:lnSpc>
              <a:spcBef>
                <a:spcPct val="50000"/>
              </a:spcBef>
              <a:defRPr/>
            </a:pPr>
            <a:r>
              <a:rPr lang="en-US" sz="4950" b="1" dirty="0">
                <a:solidFill>
                  <a:schemeClr val="bg1"/>
                </a:solidFill>
              </a:rPr>
              <a:t>Who am I that </a:t>
            </a:r>
            <a:br>
              <a:rPr lang="en-US" sz="4950" b="1" dirty="0">
                <a:solidFill>
                  <a:schemeClr val="bg1"/>
                </a:solidFill>
              </a:rPr>
            </a:br>
            <a:r>
              <a:rPr lang="en-US" sz="4950" b="1" dirty="0">
                <a:solidFill>
                  <a:schemeClr val="bg1"/>
                </a:solidFill>
              </a:rPr>
              <a:t>You are mindful of me</a:t>
            </a:r>
            <a:br>
              <a:rPr lang="en-US" sz="4950" b="1" dirty="0">
                <a:solidFill>
                  <a:schemeClr val="bg1"/>
                </a:solidFill>
              </a:rPr>
            </a:br>
            <a:r>
              <a:rPr lang="en-US" sz="4950" b="1" dirty="0">
                <a:solidFill>
                  <a:schemeClr val="bg1"/>
                </a:solidFill>
              </a:rPr>
              <a:t>That You hear me when I call?</a:t>
            </a:r>
          </a:p>
        </p:txBody>
      </p:sp>
    </p:spTree>
    <p:extLst>
      <p:ext uri="{BB962C8B-B14F-4D97-AF65-F5344CB8AC3E}">
        <p14:creationId xmlns:p14="http://schemas.microsoft.com/office/powerpoint/2010/main" val="1594509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0" y="1543050"/>
            <a:ext cx="9144000" cy="32528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ts val="4950"/>
              </a:lnSpc>
              <a:spcBef>
                <a:spcPct val="50000"/>
              </a:spcBef>
              <a:defRPr/>
            </a:pPr>
            <a:r>
              <a:rPr lang="en-US" sz="4950" b="1" dirty="0">
                <a:solidFill>
                  <a:schemeClr val="bg1"/>
                </a:solidFill>
              </a:rPr>
              <a:t>Is it true that</a:t>
            </a:r>
            <a:br>
              <a:rPr lang="en-US" sz="4950" b="1" dirty="0">
                <a:solidFill>
                  <a:schemeClr val="bg1"/>
                </a:solidFill>
              </a:rPr>
            </a:br>
            <a:r>
              <a:rPr lang="en-US" sz="4950" b="1" dirty="0">
                <a:solidFill>
                  <a:schemeClr val="bg1"/>
                </a:solidFill>
              </a:rPr>
              <a:t>You are thinking of me?</a:t>
            </a:r>
          </a:p>
          <a:p>
            <a:pPr algn="ctr">
              <a:lnSpc>
                <a:spcPts val="4950"/>
              </a:lnSpc>
              <a:spcBef>
                <a:spcPct val="50000"/>
              </a:spcBef>
              <a:defRPr/>
            </a:pPr>
            <a:r>
              <a:rPr lang="en-US" sz="4950" b="1" dirty="0">
                <a:solidFill>
                  <a:schemeClr val="bg1"/>
                </a:solidFill>
              </a:rPr>
              <a:t>How You love me</a:t>
            </a:r>
          </a:p>
          <a:p>
            <a:pPr algn="ctr">
              <a:lnSpc>
                <a:spcPts val="1500"/>
              </a:lnSpc>
              <a:spcBef>
                <a:spcPct val="50000"/>
              </a:spcBef>
              <a:defRPr/>
            </a:pPr>
            <a:r>
              <a:rPr lang="en-US" sz="8625" b="1" dirty="0">
                <a:solidFill>
                  <a:schemeClr val="bg1"/>
                </a:solidFill>
              </a:rPr>
              <a:t>It’s Amazing…. </a:t>
            </a:r>
          </a:p>
        </p:txBody>
      </p:sp>
    </p:spTree>
    <p:extLst>
      <p:ext uri="{BB962C8B-B14F-4D97-AF65-F5344CB8AC3E}">
        <p14:creationId xmlns:p14="http://schemas.microsoft.com/office/powerpoint/2010/main" val="282185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15837" y="1657351"/>
            <a:ext cx="9144000" cy="34394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ts val="5400"/>
              </a:lnSpc>
              <a:spcBef>
                <a:spcPct val="50000"/>
              </a:spcBef>
              <a:defRPr/>
            </a:pPr>
            <a:r>
              <a:rPr lang="en-US" sz="5400" dirty="0">
                <a:solidFill>
                  <a:schemeClr val="bg1"/>
                </a:solidFill>
              </a:rPr>
              <a:t>   </a:t>
            </a:r>
            <a:r>
              <a:rPr lang="en-US" sz="5400" b="1" dirty="0">
                <a:solidFill>
                  <a:schemeClr val="bg1"/>
                </a:solidFill>
              </a:rPr>
              <a:t>I am a friend of God….</a:t>
            </a:r>
            <a:br>
              <a:rPr lang="en-US" sz="5400" b="1" dirty="0">
                <a:solidFill>
                  <a:schemeClr val="bg1"/>
                </a:solidFill>
              </a:rPr>
            </a:br>
            <a:r>
              <a:rPr lang="en-US" sz="5400" b="1" dirty="0">
                <a:solidFill>
                  <a:schemeClr val="bg1"/>
                </a:solidFill>
              </a:rPr>
              <a:t>      I am a friend of God…</a:t>
            </a:r>
            <a:br>
              <a:rPr lang="en-US" sz="5400" b="1" dirty="0">
                <a:solidFill>
                  <a:schemeClr val="bg1"/>
                </a:solidFill>
              </a:rPr>
            </a:br>
            <a:r>
              <a:rPr lang="en-US" sz="5400" b="1" dirty="0">
                <a:solidFill>
                  <a:schemeClr val="bg1"/>
                </a:solidFill>
              </a:rPr>
              <a:t>          I am a friend of God….</a:t>
            </a:r>
          </a:p>
          <a:p>
            <a:pPr>
              <a:lnSpc>
                <a:spcPts val="5400"/>
              </a:lnSpc>
              <a:spcBef>
                <a:spcPct val="50000"/>
              </a:spcBef>
              <a:defRPr/>
            </a:pPr>
            <a:r>
              <a:rPr lang="en-US" sz="7200" b="1" dirty="0">
                <a:solidFill>
                  <a:schemeClr val="bg1"/>
                </a:solidFill>
              </a:rPr>
              <a:t>   </a:t>
            </a:r>
            <a:r>
              <a:rPr lang="en-US" sz="7500" b="1" dirty="0">
                <a:solidFill>
                  <a:schemeClr val="bg1"/>
                </a:solidFill>
              </a:rPr>
              <a:t>You call me friend!</a:t>
            </a:r>
          </a:p>
        </p:txBody>
      </p:sp>
    </p:spTree>
    <p:extLst>
      <p:ext uri="{BB962C8B-B14F-4D97-AF65-F5344CB8AC3E}">
        <p14:creationId xmlns:p14="http://schemas.microsoft.com/office/powerpoint/2010/main" val="1067638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0" y="1543051"/>
            <a:ext cx="9144000" cy="35291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ts val="5400"/>
              </a:lnSpc>
              <a:spcBef>
                <a:spcPct val="50000"/>
              </a:spcBef>
              <a:defRPr/>
            </a:pPr>
            <a:r>
              <a:rPr lang="en-US" sz="5400" dirty="0">
                <a:solidFill>
                  <a:schemeClr val="bg1"/>
                </a:solidFill>
              </a:rPr>
              <a:t>    </a:t>
            </a:r>
            <a:r>
              <a:rPr lang="en-US" sz="5400" b="1" dirty="0">
                <a:solidFill>
                  <a:schemeClr val="bg1"/>
                </a:solidFill>
              </a:rPr>
              <a:t>God Almighty….</a:t>
            </a:r>
            <a:br>
              <a:rPr lang="en-US" sz="5400" b="1" dirty="0">
                <a:solidFill>
                  <a:schemeClr val="bg1"/>
                </a:solidFill>
              </a:rPr>
            </a:br>
            <a:r>
              <a:rPr lang="en-US" sz="5400" b="1" dirty="0">
                <a:solidFill>
                  <a:schemeClr val="bg1"/>
                </a:solidFill>
              </a:rPr>
              <a:t>            Lord of Glory…</a:t>
            </a:r>
          </a:p>
          <a:p>
            <a:pPr>
              <a:lnSpc>
                <a:spcPts val="6150"/>
              </a:lnSpc>
              <a:spcBef>
                <a:spcPct val="50000"/>
              </a:spcBef>
              <a:defRPr/>
            </a:pPr>
            <a:r>
              <a:rPr lang="en-US" sz="6000" b="1" dirty="0">
                <a:solidFill>
                  <a:schemeClr val="bg1"/>
                </a:solidFill>
              </a:rPr>
              <a:t>       You have called me</a:t>
            </a:r>
            <a:r>
              <a:rPr lang="en-US" sz="7500" b="1" dirty="0">
                <a:solidFill>
                  <a:schemeClr val="bg1"/>
                </a:solidFill>
              </a:rPr>
              <a:t/>
            </a:r>
            <a:br>
              <a:rPr lang="en-US" sz="7500" b="1" dirty="0">
                <a:solidFill>
                  <a:schemeClr val="bg1"/>
                </a:solidFill>
              </a:rPr>
            </a:br>
            <a:r>
              <a:rPr lang="en-US" sz="7500" b="1" dirty="0">
                <a:solidFill>
                  <a:schemeClr val="bg1"/>
                </a:solidFill>
              </a:rPr>
              <a:t>             Friend…</a:t>
            </a:r>
          </a:p>
        </p:txBody>
      </p:sp>
    </p:spTree>
    <p:extLst>
      <p:ext uri="{BB962C8B-B14F-4D97-AF65-F5344CB8AC3E}">
        <p14:creationId xmlns:p14="http://schemas.microsoft.com/office/powerpoint/2010/main" val="764583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885950"/>
            <a:ext cx="9144000" cy="27597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hangingPunct="1">
              <a:lnSpc>
                <a:spcPts val="10350"/>
              </a:lnSpc>
              <a:spcBef>
                <a:spcPct val="50000"/>
              </a:spcBef>
            </a:pPr>
            <a:r>
              <a:rPr lang="en-US" sz="1035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You Call Me</a:t>
            </a:r>
            <a:br>
              <a:rPr lang="en-US" sz="1035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1035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Friend…</a:t>
            </a:r>
            <a:endParaRPr lang="en-US" sz="10350" b="1" i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75379022"/>
      </p:ext>
    </p:extLst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C:\WINDOWS\Application Data\Microsoft\Templates\Blank Presentation.pot</Template>
  <TotalTime>15052</TotalTime>
  <Words>23</Words>
  <Application>Microsoft Office PowerPoint</Application>
  <PresentationFormat>On-screen Show (4:3)</PresentationFormat>
  <Paragraphs>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Times New Roman</vt:lpstr>
      <vt:lpstr>Blank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Nations Church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Rod Counsellor</dc:creator>
  <cp:lastModifiedBy>Rod Counsellor</cp:lastModifiedBy>
  <cp:revision>576</cp:revision>
  <dcterms:created xsi:type="dcterms:W3CDTF">2000-04-06T22:37:36Z</dcterms:created>
  <dcterms:modified xsi:type="dcterms:W3CDTF">2013-03-29T21:22:46Z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