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410" r:id="rId2"/>
    <p:sldId id="428" r:id="rId3"/>
    <p:sldId id="423" r:id="rId4"/>
    <p:sldId id="412" r:id="rId5"/>
    <p:sldId id="413" r:id="rId6"/>
    <p:sldId id="422" r:id="rId7"/>
    <p:sldId id="419" r:id="rId8"/>
    <p:sldId id="424" r:id="rId9"/>
    <p:sldId id="425" r:id="rId10"/>
    <p:sldId id="427" r:id="rId11"/>
    <p:sldId id="429" r:id="rId12"/>
    <p:sldId id="421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F2270"/>
    <a:srgbClr val="552579"/>
    <a:srgbClr val="9A57CD"/>
    <a:srgbClr val="FF0000"/>
    <a:srgbClr val="660033"/>
    <a:srgbClr val="660066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75" autoAdjust="0"/>
    <p:restoredTop sz="97651" autoAdjust="0"/>
  </p:normalViewPr>
  <p:slideViewPr>
    <p:cSldViewPr>
      <p:cViewPr varScale="1">
        <p:scale>
          <a:sx n="104" d="100"/>
          <a:sy n="104" d="100"/>
        </p:scale>
        <p:origin x="92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D09CE87-C458-4742-97F9-EE9A87FF8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23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FD355-DD69-489F-B8D5-1B9332D05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725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CF1F2-0948-404E-8707-1BBA10B71A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538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B8E0A-4ABC-493F-BD42-18EA198361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424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EB789-A8F1-426B-A75F-18D3DACB81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655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FFE88-B3D4-4840-974A-9EA2593F5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154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31528-CC85-4369-ADB2-9F347F45F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04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66F13-3388-4D51-97B2-F458A31F6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152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55EAA-BA33-4845-81F2-B6109EC810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95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183A3-5C14-478B-BED5-53932511A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594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14868-30CF-48F4-95F0-D2033255EF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6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7360-9046-404C-9D60-71DF9436C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831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D671581-C8BA-4944-A514-6F0F60137A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F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C" TargetMode="External"/><Relationship Id="rId4" Type="http://schemas.openxmlformats.org/officeDocument/2006/relationships/hyperlink" Target="http://dev.agodsendtech.com/mu_chords/quickimages/0/E/1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#/19/" TargetMode="External"/><Relationship Id="rId3" Type="http://schemas.openxmlformats.org/officeDocument/2006/relationships/hyperlink" Target="http://dev.agodsendtech.com/mu_chords/quickimages/0/E/9/" TargetMode="External"/><Relationship Id="rId7" Type="http://schemas.openxmlformats.org/officeDocument/2006/relationships/hyperlink" Target="http://dev.agodsendtech.com/mu_chords/quickimages/0/A/9/" TargetMode="External"/><Relationship Id="rId2" Type="http://schemas.openxmlformats.org/officeDocument/2006/relationships/hyperlink" Target="http://dev.agodsendtech.com/mu_chords/quickimages/0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C" TargetMode="External"/><Relationship Id="rId4" Type="http://schemas.openxmlformats.org/officeDocument/2006/relationships/hyperlink" Target="http://dev.agodsendtech.com/mu_chords/quickimages/0/E/1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F" TargetMode="External"/><Relationship Id="rId4" Type="http://schemas.openxmlformats.org/officeDocument/2006/relationships/hyperlink" Target="http://dev.agodsendtech.com/mu_chords/quickimages/0/C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F" TargetMode="External"/><Relationship Id="rId4" Type="http://schemas.openxmlformats.org/officeDocument/2006/relationships/hyperlink" Target="http://dev.agodsendtech.com/mu_chords/quickimages/0/C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F" TargetMode="External"/><Relationship Id="rId4" Type="http://schemas.openxmlformats.org/officeDocument/2006/relationships/hyperlink" Target="http://dev.agodsendtech.com/mu_chords/quickimages/0/C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F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C" TargetMode="External"/><Relationship Id="rId4" Type="http://schemas.openxmlformats.org/officeDocument/2006/relationships/hyperlink" Target="http://dev.agodsendtech.com/mu_chords/quickimages/0/E/1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F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C" TargetMode="External"/><Relationship Id="rId4" Type="http://schemas.openxmlformats.org/officeDocument/2006/relationships/hyperlink" Target="http://dev.agodsendtech.com/mu_chords/quickimages/0/E/1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28/" TargetMode="External"/><Relationship Id="rId5" Type="http://schemas.openxmlformats.org/officeDocument/2006/relationships/hyperlink" Target="http://dev.agodsendtech.com/mu_chords/quickimages/0/G#/19/" TargetMode="External"/><Relationship Id="rId4" Type="http://schemas.openxmlformats.org/officeDocument/2006/relationships/hyperlink" Target="http://dev.agodsendtech.com/mu_chords/quickimages/0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28/" TargetMode="External"/><Relationship Id="rId5" Type="http://schemas.openxmlformats.org/officeDocument/2006/relationships/hyperlink" Target="http://dev.agodsendtech.com/mu_chords/quickimages/0/G#/19/" TargetMode="External"/><Relationship Id="rId4" Type="http://schemas.openxmlformats.org/officeDocument/2006/relationships/hyperlink" Target="http://dev.agodsendtech.com/mu_chords/quickimages/0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F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28/" TargetMode="External"/><Relationship Id="rId5" Type="http://schemas.openxmlformats.org/officeDocument/2006/relationships/hyperlink" Target="http://dev.agodsendtech.com/mu_chords/quickimages/0/E/9/" TargetMode="External"/><Relationship Id="rId4" Type="http://schemas.openxmlformats.org/officeDocument/2006/relationships/hyperlink" Target="http://dev.agodsendtech.com/mu_chords/quickimages/0/G#/19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9525" y="1295400"/>
            <a:ext cx="9164638" cy="45164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11500"/>
              </a:lnSpc>
              <a:spcBef>
                <a:spcPct val="50000"/>
              </a:spcBef>
              <a:defRPr/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Friend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2750" y="9525"/>
            <a:ext cx="3651250" cy="4000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1672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163" y="88900"/>
            <a:ext cx="35242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4763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6147" name="Rectangle 1"/>
          <p:cNvSpPr>
            <a:spLocks noChangeArrowheads="1"/>
          </p:cNvSpPr>
          <p:nvPr/>
        </p:nvSpPr>
        <p:spPr bwMode="auto">
          <a:xfrm>
            <a:off x="-7938" y="0"/>
            <a:ext cx="9156701" cy="1143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148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8750" y="228600"/>
            <a:ext cx="3041650" cy="708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3813" y="1371600"/>
            <a:ext cx="9134475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 am a friend of God    I am a friend of God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 am a friend of God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calls me friend….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call me friend…   You call me Friend…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You call me friend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36018" y="2307925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8750" y="1186934"/>
            <a:ext cx="3329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591050" y="1186934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100983" y="2286000"/>
            <a:ext cx="3329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929593" y="3395027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7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590800" y="3446502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588654" y="4495800"/>
            <a:ext cx="3329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14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Rectangle 125"/>
          <p:cNvSpPr/>
          <p:nvPr/>
        </p:nvSpPr>
        <p:spPr bwMode="auto">
          <a:xfrm>
            <a:off x="3544" y="2197630"/>
            <a:ext cx="9123363" cy="3624262"/>
          </a:xfrm>
          <a:prstGeom prst="rect">
            <a:avLst/>
          </a:prstGeom>
          <a:solidFill>
            <a:srgbClr val="C00000"/>
          </a:solidFill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894" y="716029"/>
            <a:ext cx="9142413" cy="14954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482970" y="1811404"/>
            <a:ext cx="85963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</a:rPr>
              <a:t>Is it true that you are thinking of me     How You love me it’s amazing</a:t>
            </a:r>
          </a:p>
        </p:txBody>
      </p:sp>
      <p:sp>
        <p:nvSpPr>
          <p:cNvPr id="2057" name="Text Box 4"/>
          <p:cNvSpPr txBox="1">
            <a:spLocks noChangeArrowheads="1"/>
          </p:cNvSpPr>
          <p:nvPr/>
        </p:nvSpPr>
        <p:spPr bwMode="auto">
          <a:xfrm>
            <a:off x="454395" y="1071629"/>
            <a:ext cx="8607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</a:rPr>
              <a:t>Who am I that you are mindful of me   that you hear me when I call</a:t>
            </a:r>
          </a:p>
        </p:txBody>
      </p:sp>
      <p:sp>
        <p:nvSpPr>
          <p:cNvPr id="2059" name="Text Box 4"/>
          <p:cNvSpPr txBox="1">
            <a:spLocks noChangeArrowheads="1"/>
          </p:cNvSpPr>
          <p:nvPr/>
        </p:nvSpPr>
        <p:spPr bwMode="auto">
          <a:xfrm>
            <a:off x="1814882" y="3319529"/>
            <a:ext cx="73961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</a:rPr>
              <a:t>I    am    a    friend of God       I    am    a    friend of God 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3544" y="5791490"/>
            <a:ext cx="9155113" cy="807814"/>
          </a:xfrm>
          <a:prstGeom prst="rect">
            <a:avLst/>
          </a:prstGeom>
          <a:solidFill>
            <a:srgbClr val="7030A0"/>
          </a:solidFill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69" name="Text Box 6"/>
          <p:cNvSpPr txBox="1">
            <a:spLocks noChangeArrowheads="1"/>
          </p:cNvSpPr>
          <p:nvPr/>
        </p:nvSpPr>
        <p:spPr bwMode="auto">
          <a:xfrm>
            <a:off x="1294182" y="6199254"/>
            <a:ext cx="7867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</a:rPr>
              <a:t>God   Almighty,    Lord of Glory    You  have   called   me friend</a:t>
            </a:r>
          </a:p>
        </p:txBody>
      </p:sp>
      <p:sp>
        <p:nvSpPr>
          <p:cNvPr id="2072" name="Text Box 4"/>
          <p:cNvSpPr txBox="1">
            <a:spLocks noChangeArrowheads="1"/>
          </p:cNvSpPr>
          <p:nvPr/>
        </p:nvSpPr>
        <p:spPr bwMode="auto">
          <a:xfrm>
            <a:off x="1814882" y="4064066"/>
            <a:ext cx="7366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</a:rPr>
              <a:t>I    am    a    friend of God </a:t>
            </a:r>
            <a:r>
              <a:rPr lang="en-US" sz="2000" dirty="0" smtClean="0">
                <a:solidFill>
                  <a:schemeClr val="bg1"/>
                </a:solidFill>
              </a:rPr>
              <a:t>      He  </a:t>
            </a:r>
            <a:r>
              <a:rPr lang="en-US" sz="2000" dirty="0">
                <a:solidFill>
                  <a:schemeClr val="bg1"/>
                </a:solidFill>
              </a:rPr>
              <a:t>calls   me  friend</a:t>
            </a:r>
          </a:p>
        </p:txBody>
      </p:sp>
      <p:sp>
        <p:nvSpPr>
          <p:cNvPr id="2076" name="Text Box 4"/>
          <p:cNvSpPr txBox="1">
            <a:spLocks noChangeArrowheads="1"/>
          </p:cNvSpPr>
          <p:nvPr/>
        </p:nvSpPr>
        <p:spPr bwMode="auto">
          <a:xfrm>
            <a:off x="1781545" y="4743516"/>
            <a:ext cx="73993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</a:rPr>
              <a:t>I    am    a    friend of God       I    am    a    friend of God </a:t>
            </a:r>
          </a:p>
        </p:txBody>
      </p:sp>
      <p:sp>
        <p:nvSpPr>
          <p:cNvPr id="2081" name="Text Box 4"/>
          <p:cNvSpPr txBox="1">
            <a:spLocks noChangeArrowheads="1"/>
          </p:cNvSpPr>
          <p:nvPr/>
        </p:nvSpPr>
        <p:spPr bwMode="auto">
          <a:xfrm>
            <a:off x="1730745" y="5442016"/>
            <a:ext cx="7413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</a:rPr>
              <a:t>He calls me friend                    He  calls   me  friend</a:t>
            </a:r>
          </a:p>
        </p:txBody>
      </p:sp>
      <p:sp>
        <p:nvSpPr>
          <p:cNvPr id="60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845908" y="3738953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67" name="Rectangle 1"/>
          <p:cNvSpPr>
            <a:spLocks noChangeArrowheads="1"/>
          </p:cNvSpPr>
          <p:nvPr/>
        </p:nvSpPr>
        <p:spPr bwMode="auto">
          <a:xfrm>
            <a:off x="1700582" y="2417829"/>
            <a:ext cx="2232025" cy="501650"/>
          </a:xfrm>
          <a:prstGeom prst="rect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68" name="Text Box 9"/>
          <p:cNvSpPr txBox="1">
            <a:spLocks noChangeArrowheads="1"/>
          </p:cNvSpPr>
          <p:nvPr/>
        </p:nvSpPr>
        <p:spPr bwMode="auto">
          <a:xfrm>
            <a:off x="55932" y="2211454"/>
            <a:ext cx="957263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Chorus</a:t>
            </a:r>
          </a:p>
        </p:txBody>
      </p:sp>
      <p:sp>
        <p:nvSpPr>
          <p:cNvPr id="71" name="Text Box 9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06945" y="2479741"/>
            <a:ext cx="1017587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Punch Hit: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89375" y="2444046"/>
            <a:ext cx="4090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363305" y="2445100"/>
            <a:ext cx="4090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1" name="Text Box 9"/>
          <p:cNvSpPr txBox="1">
            <a:spLocks noChangeArrowheads="1"/>
          </p:cNvSpPr>
          <p:nvPr/>
        </p:nvSpPr>
        <p:spPr bwMode="auto">
          <a:xfrm>
            <a:off x="8034707" y="5921441"/>
            <a:ext cx="1103313" cy="5540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Last time:</a:t>
            </a:r>
            <a:r>
              <a:rPr lang="en-US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1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E2/B</a:t>
            </a:r>
            <a:r>
              <a:rPr lang="en-US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94" name="Text Box 4"/>
          <p:cNvSpPr txBox="1">
            <a:spLocks noChangeArrowheads="1"/>
          </p:cNvSpPr>
          <p:nvPr/>
        </p:nvSpPr>
        <p:spPr bwMode="auto">
          <a:xfrm>
            <a:off x="38100" y="-53412"/>
            <a:ext cx="860742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Friend of God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2742" y="725455"/>
            <a:ext cx="3329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93238" y="737738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5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32468" y="745438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038513" y="738714"/>
            <a:ext cx="3329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23363" y="1482719"/>
            <a:ext cx="3329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74172" y="1485120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4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566503" y="1504336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42662" y="2971760"/>
            <a:ext cx="3329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989684" y="2957733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542770" y="3720632"/>
            <a:ext cx="3329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42662" y="4444449"/>
            <a:ext cx="3329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989684" y="4430422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79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806945" y="5125171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8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503807" y="5106850"/>
            <a:ext cx="3329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011410" y="149427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358954" y="5883522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A2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295824" y="5875682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A2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2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895609" y="5872784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95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249476" y="5894484"/>
            <a:ext cx="75547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m7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54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-17463" y="950913"/>
            <a:ext cx="9161463" cy="5907087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26988" y="1143000"/>
            <a:ext cx="9134476" cy="535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Who am I that You are mindful of me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That you hear me when I call?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Is it true that You are thinking of me?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How You love me 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It’s Amazing……</a:t>
            </a:r>
          </a:p>
        </p:txBody>
      </p:sp>
      <p:sp>
        <p:nvSpPr>
          <p:cNvPr id="5124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8750" y="228600"/>
            <a:ext cx="3041650" cy="708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4800" y="1030103"/>
            <a:ext cx="3329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781800" y="1053381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7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219651" y="2133600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97106" y="2133600"/>
            <a:ext cx="3329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71263" y="3200400"/>
            <a:ext cx="3329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781800" y="3200400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1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43200" y="4331729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077444" y="54102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44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-17463" y="950913"/>
            <a:ext cx="9161463" cy="5907087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26988" y="1143000"/>
            <a:ext cx="9134476" cy="535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Who am I that You are mindful of me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That you hear me when I call?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Is it true that You are thinking of me?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How You love me 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It’s Amazing……</a:t>
            </a:r>
          </a:p>
        </p:txBody>
      </p:sp>
      <p:sp>
        <p:nvSpPr>
          <p:cNvPr id="5124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8750" y="228600"/>
            <a:ext cx="3041650" cy="708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4000" b="1" dirty="0">
                <a:solidFill>
                  <a:srgbClr val="000000"/>
                </a:solidFill>
              </a:rPr>
              <a:t>Verse </a:t>
            </a:r>
            <a:r>
              <a:rPr lang="en-US" sz="4000" b="1" dirty="0" smtClean="0">
                <a:solidFill>
                  <a:srgbClr val="000000"/>
                </a:solidFill>
              </a:rPr>
              <a:t>1a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4800" y="1030103"/>
            <a:ext cx="3329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781800" y="1053381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7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219651" y="2133600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97106" y="2133600"/>
            <a:ext cx="3329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71263" y="3200400"/>
            <a:ext cx="3329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781800" y="3200400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1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43200" y="4331729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077444" y="54102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54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-17463" y="950913"/>
            <a:ext cx="9161463" cy="5907087"/>
          </a:xfrm>
          <a:prstGeom prst="rect">
            <a:avLst/>
          </a:prstGeom>
          <a:solidFill>
            <a:srgbClr val="00206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26988" y="1143000"/>
            <a:ext cx="9134476" cy="535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Who am I that You are mindful of me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That you hear me when I call?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Is it true that You are thinking of me?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How You love me 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It’s Amazing……</a:t>
            </a:r>
          </a:p>
        </p:txBody>
      </p:sp>
      <p:sp>
        <p:nvSpPr>
          <p:cNvPr id="5124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8750" y="228600"/>
            <a:ext cx="3041650" cy="708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4000" b="1" dirty="0">
                <a:solidFill>
                  <a:srgbClr val="000000"/>
                </a:solidFill>
              </a:rPr>
              <a:t>Verse </a:t>
            </a:r>
            <a:r>
              <a:rPr lang="en-US" sz="4000" b="1" dirty="0" smtClean="0">
                <a:solidFill>
                  <a:srgbClr val="000000"/>
                </a:solidFill>
              </a:rPr>
              <a:t>1b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4800" y="1030103"/>
            <a:ext cx="3329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781800" y="1053381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7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219651" y="2133600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97106" y="2133600"/>
            <a:ext cx="3329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71263" y="3200400"/>
            <a:ext cx="3329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781800" y="3200400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1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43200" y="4331729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077444" y="54102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4763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6147" name="Rectangle 1"/>
          <p:cNvSpPr>
            <a:spLocks noChangeArrowheads="1"/>
          </p:cNvSpPr>
          <p:nvPr/>
        </p:nvSpPr>
        <p:spPr bwMode="auto">
          <a:xfrm>
            <a:off x="-7938" y="0"/>
            <a:ext cx="9156701" cy="1143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148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8750" y="228600"/>
            <a:ext cx="3041650" cy="708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3813" y="1371600"/>
            <a:ext cx="9134475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 am a friend of God    I am a friend of God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 am a friend of God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calls me friend….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call me friend…   You call me Friend…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You call me friend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36018" y="2307925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8750" y="1186934"/>
            <a:ext cx="3329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591050" y="1186934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100983" y="2286000"/>
            <a:ext cx="3329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929593" y="3395027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7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590800" y="3446502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588654" y="4495800"/>
            <a:ext cx="3329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4763" y="1143000"/>
            <a:ext cx="9131300" cy="57150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1600">
              <a:solidFill>
                <a:srgbClr val="FF0000"/>
              </a:solidFill>
            </a:endParaRPr>
          </a:p>
        </p:txBody>
      </p:sp>
      <p:sp>
        <p:nvSpPr>
          <p:cNvPr id="6147" name="Rectangle 1"/>
          <p:cNvSpPr>
            <a:spLocks noChangeArrowheads="1"/>
          </p:cNvSpPr>
          <p:nvPr/>
        </p:nvSpPr>
        <p:spPr bwMode="auto">
          <a:xfrm>
            <a:off x="-7938" y="0"/>
            <a:ext cx="9156701" cy="1143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148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8750" y="228600"/>
            <a:ext cx="3041650" cy="708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4000" b="1" dirty="0">
                <a:solidFill>
                  <a:srgbClr val="000000"/>
                </a:solidFill>
              </a:rPr>
              <a:t>Chorus </a:t>
            </a:r>
            <a:r>
              <a:rPr lang="en-US" sz="4000" b="1" dirty="0" smtClean="0">
                <a:solidFill>
                  <a:srgbClr val="000000"/>
                </a:solidFill>
              </a:rPr>
              <a:t>1b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3813" y="1371600"/>
            <a:ext cx="9134475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 am a friend of God    I am a friend of God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 am a friend of God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calls me friend….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36018" y="2307925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8750" y="1186934"/>
            <a:ext cx="3329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591050" y="1186934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100983" y="2286000"/>
            <a:ext cx="3329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33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4763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7171" name="Rectangle 1"/>
          <p:cNvSpPr>
            <a:spLocks noChangeArrowheads="1"/>
          </p:cNvSpPr>
          <p:nvPr/>
        </p:nvSpPr>
        <p:spPr bwMode="auto">
          <a:xfrm>
            <a:off x="-7938" y="0"/>
            <a:ext cx="9156701" cy="1143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172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8750" y="228600"/>
            <a:ext cx="3041650" cy="708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4000" b="1" dirty="0" smtClean="0">
                <a:solidFill>
                  <a:srgbClr val="000000"/>
                </a:solidFill>
              </a:rPr>
              <a:t>Vamp 1a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4288" y="1401618"/>
            <a:ext cx="9134475" cy="1654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God  Almighty…..      Lord of Glory….</a:t>
            </a:r>
            <a:b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have called me friend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26077" y="2136659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A2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33400" y="2136659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0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767931" y="1327666"/>
            <a:ext cx="75547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m7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76246" y="1276379"/>
            <a:ext cx="762000" cy="3698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4763" y="1143000"/>
            <a:ext cx="9131300" cy="5715000"/>
          </a:xfrm>
          <a:prstGeom prst="rect">
            <a:avLst/>
          </a:prstGeom>
          <a:solidFill>
            <a:srgbClr val="9A57C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7171" name="Rectangle 1"/>
          <p:cNvSpPr>
            <a:spLocks noChangeArrowheads="1"/>
          </p:cNvSpPr>
          <p:nvPr/>
        </p:nvSpPr>
        <p:spPr bwMode="auto">
          <a:xfrm>
            <a:off x="-7938" y="0"/>
            <a:ext cx="9156701" cy="1143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172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8750" y="228600"/>
            <a:ext cx="3041650" cy="708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4000" b="1" dirty="0" smtClean="0">
                <a:solidFill>
                  <a:srgbClr val="000000"/>
                </a:solidFill>
              </a:rPr>
              <a:t>Vamp 1b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4288" y="1401618"/>
            <a:ext cx="9134475" cy="1654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God  Almighty…..      Lord of Glory….</a:t>
            </a:r>
            <a:b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have called me friend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26077" y="2136659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A2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33400" y="2136659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0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767931" y="1327666"/>
            <a:ext cx="75547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m7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3276" y="1233244"/>
            <a:ext cx="762000" cy="3698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56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4763" y="1143000"/>
            <a:ext cx="9131300" cy="5715000"/>
          </a:xfrm>
          <a:prstGeom prst="rect">
            <a:avLst/>
          </a:prstGeom>
          <a:solidFill>
            <a:srgbClr val="4F227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7171" name="Rectangle 1"/>
          <p:cNvSpPr>
            <a:spLocks noChangeArrowheads="1"/>
          </p:cNvSpPr>
          <p:nvPr/>
        </p:nvSpPr>
        <p:spPr bwMode="auto">
          <a:xfrm>
            <a:off x="-7938" y="0"/>
            <a:ext cx="9156701" cy="1143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172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8750" y="228600"/>
            <a:ext cx="3041650" cy="708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4000" b="1" dirty="0" smtClean="0">
                <a:solidFill>
                  <a:srgbClr val="000000"/>
                </a:solidFill>
              </a:rPr>
              <a:t>Vamp End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4288" y="1401618"/>
            <a:ext cx="9134475" cy="1654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God  Almighty…..      Lord of Glory….</a:t>
            </a:r>
            <a:b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have called me friend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33400" y="2136659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0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67931" y="1327666"/>
            <a:ext cx="75547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m7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570412" y="2139687"/>
            <a:ext cx="68418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3276" y="1233244"/>
            <a:ext cx="762000" cy="3698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32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16038</TotalTime>
  <Words>440</Words>
  <Application>Microsoft Office PowerPoint</Application>
  <PresentationFormat>On-screen Show (4:3)</PresentationFormat>
  <Paragraphs>126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Times New Roman</vt:lpstr>
      <vt:lpstr>Arial</vt:lpstr>
      <vt:lpstr>Calibri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602</cp:revision>
  <dcterms:created xsi:type="dcterms:W3CDTF">2000-04-06T22:37:36Z</dcterms:created>
  <dcterms:modified xsi:type="dcterms:W3CDTF">2013-03-30T16:31:03Z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