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09" r:id="rId2"/>
    <p:sldId id="413" r:id="rId3"/>
    <p:sldId id="410" r:id="rId4"/>
    <p:sldId id="412" r:id="rId5"/>
    <p:sldId id="411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33"/>
    <a:srgbClr val="FF0000"/>
    <a:srgbClr val="660066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75" autoAdjust="0"/>
    <p:restoredTop sz="97651" autoAdjust="0"/>
  </p:normalViewPr>
  <p:slideViewPr>
    <p:cSldViewPr>
      <p:cViewPr varScale="1">
        <p:scale>
          <a:sx n="90" d="100"/>
          <a:sy n="90" d="100"/>
        </p:scale>
        <p:origin x="13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863FCD-7BD2-4735-B170-AEA0A6CDD1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426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BBFC8C-C782-4EA9-B20B-696EE84925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09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0C1446-9251-4FC2-A9BE-E4079C7861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124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7DF30A-143C-4777-AA4A-F47FFE7450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379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8768F6-A16F-47EB-87C6-AA212A329C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58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EB951-C0C7-40A7-AAB3-B6E1CF0424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C43958-B271-4030-A04C-9A82CCD4AA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24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2D4681-DD30-4BB4-B24A-B8A2F0E0A8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46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2EC34D-B368-4116-97F1-886A51AF1F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10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B343B6-90D6-4401-8FBA-90E70994C9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62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D0DFFB-5579-40EF-98E8-49715F7000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941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F7F4CD-6677-4F84-8B70-C321141805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76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4518562-0BB5-41C6-A17B-2EC0440D362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#/19/" TargetMode="External"/><Relationship Id="rId3" Type="http://schemas.openxmlformats.org/officeDocument/2006/relationships/hyperlink" Target="http://dev.agodsendtech.com/mu_chords/quickimages/0/E/9/" TargetMode="External"/><Relationship Id="rId7" Type="http://schemas.openxmlformats.org/officeDocument/2006/relationships/hyperlink" Target="http://dev.agodsendtech.com/mu_chords/quickimages/0/A/9/" TargetMode="External"/><Relationship Id="rId2" Type="http://schemas.openxmlformats.org/officeDocument/2006/relationships/hyperlink" Target="http://dev.agodsendtech.com/mu_chords/quickimages/0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C" TargetMode="External"/><Relationship Id="rId4" Type="http://schemas.openxmlformats.org/officeDocument/2006/relationships/hyperlink" Target="http://dev.agodsendtech.com/mu_chords/quickimages/0/E/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ectangle 125"/>
          <p:cNvSpPr/>
          <p:nvPr/>
        </p:nvSpPr>
        <p:spPr bwMode="auto">
          <a:xfrm>
            <a:off x="3544" y="2197630"/>
            <a:ext cx="9123363" cy="3624262"/>
          </a:xfrm>
          <a:prstGeom prst="rect">
            <a:avLst/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894" y="716029"/>
            <a:ext cx="9142413" cy="14954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482970" y="1811404"/>
            <a:ext cx="8596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</a:rPr>
              <a:t>Is it true that you are thinking of me     How You love me it’s amazing</a:t>
            </a:r>
          </a:p>
        </p:txBody>
      </p:sp>
      <p:sp>
        <p:nvSpPr>
          <p:cNvPr id="2057" name="Text Box 4"/>
          <p:cNvSpPr txBox="1">
            <a:spLocks noChangeArrowheads="1"/>
          </p:cNvSpPr>
          <p:nvPr/>
        </p:nvSpPr>
        <p:spPr bwMode="auto">
          <a:xfrm>
            <a:off x="454395" y="1071629"/>
            <a:ext cx="8607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</a:rPr>
              <a:t>Who am I that you are mindful of me   that you hear me when I call</a:t>
            </a:r>
          </a:p>
        </p:txBody>
      </p:sp>
      <p:sp>
        <p:nvSpPr>
          <p:cNvPr id="2059" name="Text Box 4"/>
          <p:cNvSpPr txBox="1">
            <a:spLocks noChangeArrowheads="1"/>
          </p:cNvSpPr>
          <p:nvPr/>
        </p:nvSpPr>
        <p:spPr bwMode="auto">
          <a:xfrm>
            <a:off x="1814882" y="3319529"/>
            <a:ext cx="73961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I    am    a    friend of God       I    am    a    friend of God 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3544" y="5791490"/>
            <a:ext cx="9155113" cy="807814"/>
          </a:xfrm>
          <a:prstGeom prst="rect">
            <a:avLst/>
          </a:prstGeom>
          <a:solidFill>
            <a:srgbClr val="7030A0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69" name="Text Box 6"/>
          <p:cNvSpPr txBox="1">
            <a:spLocks noChangeArrowheads="1"/>
          </p:cNvSpPr>
          <p:nvPr/>
        </p:nvSpPr>
        <p:spPr bwMode="auto">
          <a:xfrm>
            <a:off x="1294182" y="6199254"/>
            <a:ext cx="7867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</a:rPr>
              <a:t>God   Almighty,    Lord of Glory    You  have   called   me friend</a:t>
            </a:r>
          </a:p>
        </p:txBody>
      </p:sp>
      <p:sp>
        <p:nvSpPr>
          <p:cNvPr id="2072" name="Text Box 4"/>
          <p:cNvSpPr txBox="1">
            <a:spLocks noChangeArrowheads="1"/>
          </p:cNvSpPr>
          <p:nvPr/>
        </p:nvSpPr>
        <p:spPr bwMode="auto">
          <a:xfrm>
            <a:off x="1814882" y="4064066"/>
            <a:ext cx="736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I    am    a    friend of God </a:t>
            </a:r>
            <a:r>
              <a:rPr lang="en-US" sz="2000" dirty="0" smtClean="0">
                <a:solidFill>
                  <a:schemeClr val="bg1"/>
                </a:solidFill>
              </a:rPr>
              <a:t>      He  </a:t>
            </a:r>
            <a:r>
              <a:rPr lang="en-US" sz="2000" dirty="0">
                <a:solidFill>
                  <a:schemeClr val="bg1"/>
                </a:solidFill>
              </a:rPr>
              <a:t>calls   me  friend</a:t>
            </a:r>
          </a:p>
        </p:txBody>
      </p:sp>
      <p:sp>
        <p:nvSpPr>
          <p:cNvPr id="2076" name="Text Box 4"/>
          <p:cNvSpPr txBox="1">
            <a:spLocks noChangeArrowheads="1"/>
          </p:cNvSpPr>
          <p:nvPr/>
        </p:nvSpPr>
        <p:spPr bwMode="auto">
          <a:xfrm>
            <a:off x="1781545" y="4743516"/>
            <a:ext cx="73993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I    am    a    friend of God       I    am    a    friend of God </a:t>
            </a:r>
          </a:p>
        </p:txBody>
      </p:sp>
      <p:sp>
        <p:nvSpPr>
          <p:cNvPr id="2081" name="Text Box 4"/>
          <p:cNvSpPr txBox="1">
            <a:spLocks noChangeArrowheads="1"/>
          </p:cNvSpPr>
          <p:nvPr/>
        </p:nvSpPr>
        <p:spPr bwMode="auto">
          <a:xfrm>
            <a:off x="1730745" y="5442016"/>
            <a:ext cx="7413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He calls me friend                    He  calls   me  friend</a:t>
            </a:r>
          </a:p>
        </p:txBody>
      </p:sp>
      <p:sp>
        <p:nvSpPr>
          <p:cNvPr id="60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845908" y="3738953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67" name="Rectangle 1"/>
          <p:cNvSpPr>
            <a:spLocks noChangeArrowheads="1"/>
          </p:cNvSpPr>
          <p:nvPr/>
        </p:nvSpPr>
        <p:spPr bwMode="auto">
          <a:xfrm>
            <a:off x="1700582" y="2417829"/>
            <a:ext cx="2232025" cy="501650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55932" y="2211454"/>
            <a:ext cx="95726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Chorus</a:t>
            </a:r>
          </a:p>
        </p:txBody>
      </p:sp>
      <p:sp>
        <p:nvSpPr>
          <p:cNvPr id="71" name="Text Box 9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06945" y="2479741"/>
            <a:ext cx="1017587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Punch Hit: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89375" y="2444046"/>
            <a:ext cx="4090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363305" y="2445100"/>
            <a:ext cx="4090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8034707" y="5921441"/>
            <a:ext cx="1103313" cy="554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Last time:</a:t>
            </a:r>
            <a: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E2/B</a:t>
            </a:r>
            <a: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94" name="Text Box 4"/>
          <p:cNvSpPr txBox="1">
            <a:spLocks noChangeArrowheads="1"/>
          </p:cNvSpPr>
          <p:nvPr/>
        </p:nvSpPr>
        <p:spPr bwMode="auto">
          <a:xfrm>
            <a:off x="38100" y="-53412"/>
            <a:ext cx="86074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 of God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2742" y="725455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93238" y="737738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5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32468" y="745438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38513" y="738714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3363" y="1482719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74172" y="1485120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4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566503" y="1504336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42662" y="2971760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89684" y="2957733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542770" y="3720632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42662" y="4444449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89684" y="4430422"/>
            <a:ext cx="66156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C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9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806945" y="5125171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503807" y="5106850"/>
            <a:ext cx="33292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11410" y="149427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358954" y="5883522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A2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295824" y="5875682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A2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2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895609" y="5872784"/>
            <a:ext cx="67570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95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249476" y="5894484"/>
            <a:ext cx="75547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#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m7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90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9525" y="1295400"/>
            <a:ext cx="9164638" cy="4516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11500"/>
              </a:lnSpc>
              <a:spcBef>
                <a:spcPct val="50000"/>
              </a:spcBef>
              <a:defRPr/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2750" y="9525"/>
            <a:ext cx="3651250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1672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163" y="88900"/>
            <a:ext cx="3524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8426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9525" y="1295400"/>
            <a:ext cx="9164638" cy="4516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11500"/>
              </a:lnSpc>
              <a:spcBef>
                <a:spcPct val="50000"/>
              </a:spcBef>
              <a:defRPr/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2750" y="9525"/>
            <a:ext cx="3651250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1672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163" y="88900"/>
            <a:ext cx="3524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8705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9525" y="1295400"/>
            <a:ext cx="9164638" cy="4516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11500"/>
              </a:lnSpc>
              <a:spcBef>
                <a:spcPct val="50000"/>
              </a:spcBef>
              <a:defRPr/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2750" y="9525"/>
            <a:ext cx="3651250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1672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163" y="88900"/>
            <a:ext cx="3524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8780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9525" y="1295400"/>
            <a:ext cx="9164638" cy="4516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11500"/>
              </a:lnSpc>
              <a:spcBef>
                <a:spcPct val="50000"/>
              </a:spcBef>
              <a:defRPr/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2750" y="9525"/>
            <a:ext cx="3651250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1672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163" y="88900"/>
            <a:ext cx="3524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638276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15401</TotalTime>
  <Words>136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596</cp:revision>
  <dcterms:created xsi:type="dcterms:W3CDTF">2000-04-06T22:37:36Z</dcterms:created>
  <dcterms:modified xsi:type="dcterms:W3CDTF">2013-03-30T16:31:38Z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