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1223" r:id="rId2"/>
    <p:sldId id="1224" r:id="rId3"/>
    <p:sldId id="1225" r:id="rId4"/>
    <p:sldId id="1226" r:id="rId5"/>
    <p:sldId id="1227" r:id="rId6"/>
    <p:sldId id="1222" r:id="rId7"/>
  </p:sldIdLst>
  <p:sldSz cx="12192000" cy="68580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89" d="100"/>
          <a:sy n="89" d="100"/>
        </p:scale>
        <p:origin x="444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5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8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-34066" y="1600200"/>
            <a:ext cx="12192000" cy="2631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ts val="6600"/>
              </a:lnSpc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</a:rPr>
              <a:t>Who am I that </a:t>
            </a:r>
            <a:br>
              <a:rPr lang="en-US" sz="6600" b="1" dirty="0" smtClean="0">
                <a:solidFill>
                  <a:schemeClr val="bg1"/>
                </a:solidFill>
              </a:rPr>
            </a:br>
            <a:r>
              <a:rPr lang="en-US" sz="6600" b="1" dirty="0" smtClean="0">
                <a:solidFill>
                  <a:schemeClr val="bg1"/>
                </a:solidFill>
              </a:rPr>
              <a:t>You </a:t>
            </a:r>
            <a:r>
              <a:rPr lang="en-US" sz="6600" b="1" dirty="0">
                <a:solidFill>
                  <a:schemeClr val="bg1"/>
                </a:solidFill>
              </a:rPr>
              <a:t>are mindful of me</a:t>
            </a:r>
            <a:br>
              <a:rPr lang="en-US" sz="6600" b="1" dirty="0">
                <a:solidFill>
                  <a:schemeClr val="bg1"/>
                </a:solidFill>
              </a:rPr>
            </a:br>
            <a:r>
              <a:rPr lang="en-US" sz="6600" b="1" dirty="0">
                <a:solidFill>
                  <a:schemeClr val="bg1"/>
                </a:solidFill>
              </a:rPr>
              <a:t>That You hear </a:t>
            </a:r>
            <a:r>
              <a:rPr lang="en-US" sz="6600" b="1" dirty="0" smtClean="0">
                <a:solidFill>
                  <a:schemeClr val="bg1"/>
                </a:solidFill>
              </a:rPr>
              <a:t>me when I call?</a:t>
            </a:r>
            <a:endParaRPr lang="en-US" sz="6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988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914400"/>
            <a:ext cx="12192000" cy="4280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ts val="6600"/>
              </a:lnSpc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</a:rPr>
              <a:t>Is it true that</a:t>
            </a:r>
            <a:br>
              <a:rPr lang="en-US" sz="6600" b="1" dirty="0" smtClean="0">
                <a:solidFill>
                  <a:schemeClr val="bg1"/>
                </a:solidFill>
              </a:rPr>
            </a:br>
            <a:r>
              <a:rPr lang="en-US" sz="6600" b="1" dirty="0" smtClean="0">
                <a:solidFill>
                  <a:schemeClr val="bg1"/>
                </a:solidFill>
              </a:rPr>
              <a:t>You are thinking of me?</a:t>
            </a:r>
          </a:p>
          <a:p>
            <a:pPr algn="ctr">
              <a:lnSpc>
                <a:spcPts val="6600"/>
              </a:lnSpc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</a:rPr>
              <a:t>How You love me</a:t>
            </a:r>
          </a:p>
          <a:p>
            <a:pPr algn="ctr">
              <a:lnSpc>
                <a:spcPts val="2000"/>
              </a:lnSpc>
              <a:spcBef>
                <a:spcPct val="50000"/>
              </a:spcBef>
              <a:defRPr/>
            </a:pPr>
            <a:r>
              <a:rPr lang="en-US" sz="11500" b="1" dirty="0" smtClean="0">
                <a:solidFill>
                  <a:schemeClr val="bg1"/>
                </a:solidFill>
              </a:rPr>
              <a:t>It’s Amazing…. </a:t>
            </a:r>
            <a:endParaRPr lang="en-US" sz="115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38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21116" y="1066800"/>
            <a:ext cx="12192000" cy="467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ts val="7200"/>
              </a:lnSpc>
              <a:spcBef>
                <a:spcPct val="50000"/>
              </a:spcBef>
              <a:defRPr/>
            </a:pPr>
            <a:r>
              <a:rPr lang="en-US" sz="7200" dirty="0" smtClean="0">
                <a:solidFill>
                  <a:schemeClr val="bg1"/>
                </a:solidFill>
              </a:rPr>
              <a:t>   </a:t>
            </a:r>
            <a:r>
              <a:rPr lang="en-US" sz="7200" b="1" dirty="0" smtClean="0">
                <a:solidFill>
                  <a:schemeClr val="bg1"/>
                </a:solidFill>
              </a:rPr>
              <a:t>I am a friend of God….</a:t>
            </a:r>
            <a:br>
              <a:rPr lang="en-US" sz="7200" b="1" dirty="0" smtClean="0">
                <a:solidFill>
                  <a:schemeClr val="bg1"/>
                </a:solidFill>
              </a:rPr>
            </a:br>
            <a:r>
              <a:rPr lang="en-US" sz="7200" b="1" dirty="0" smtClean="0">
                <a:solidFill>
                  <a:schemeClr val="bg1"/>
                </a:solidFill>
              </a:rPr>
              <a:t>      I am a friend of God…</a:t>
            </a:r>
            <a:br>
              <a:rPr lang="en-US" sz="7200" b="1" dirty="0" smtClean="0">
                <a:solidFill>
                  <a:schemeClr val="bg1"/>
                </a:solidFill>
              </a:rPr>
            </a:br>
            <a:r>
              <a:rPr lang="en-US" sz="7200" b="1" dirty="0" smtClean="0">
                <a:solidFill>
                  <a:schemeClr val="bg1"/>
                </a:solidFill>
              </a:rPr>
              <a:t>          I am a friend of God….</a:t>
            </a:r>
          </a:p>
          <a:p>
            <a:pPr algn="l">
              <a:lnSpc>
                <a:spcPts val="7200"/>
              </a:lnSpc>
              <a:spcBef>
                <a:spcPct val="50000"/>
              </a:spcBef>
              <a:defRPr/>
            </a:pPr>
            <a:r>
              <a:rPr lang="en-US" sz="9600" b="1" dirty="0" smtClean="0">
                <a:solidFill>
                  <a:schemeClr val="bg1"/>
                </a:solidFill>
              </a:rPr>
              <a:t>   </a:t>
            </a:r>
            <a:r>
              <a:rPr lang="en-US" sz="10000" b="1" dirty="0" smtClean="0">
                <a:solidFill>
                  <a:schemeClr val="bg1"/>
                </a:solidFill>
              </a:rPr>
              <a:t>You call me friend!</a:t>
            </a:r>
            <a:endParaRPr lang="en-US" sz="10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33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914400"/>
            <a:ext cx="12192000" cy="46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ts val="7200"/>
              </a:lnSpc>
              <a:spcBef>
                <a:spcPct val="50000"/>
              </a:spcBef>
              <a:defRPr/>
            </a:pPr>
            <a:r>
              <a:rPr lang="en-US" sz="7200" dirty="0" smtClean="0">
                <a:solidFill>
                  <a:schemeClr val="bg1"/>
                </a:solidFill>
              </a:rPr>
              <a:t>    </a:t>
            </a:r>
            <a:r>
              <a:rPr lang="en-US" sz="7200" b="1" dirty="0" smtClean="0">
                <a:solidFill>
                  <a:schemeClr val="bg1"/>
                </a:solidFill>
              </a:rPr>
              <a:t>God Almighty….</a:t>
            </a:r>
            <a:br>
              <a:rPr lang="en-US" sz="7200" b="1" dirty="0" smtClean="0">
                <a:solidFill>
                  <a:schemeClr val="bg1"/>
                </a:solidFill>
              </a:rPr>
            </a:br>
            <a:r>
              <a:rPr lang="en-US" sz="7200" b="1" dirty="0" smtClean="0">
                <a:solidFill>
                  <a:schemeClr val="bg1"/>
                </a:solidFill>
              </a:rPr>
              <a:t>            Lord of Glory…</a:t>
            </a:r>
            <a:endParaRPr lang="en-US" sz="7200" b="1" dirty="0">
              <a:solidFill>
                <a:schemeClr val="bg1"/>
              </a:solidFill>
            </a:endParaRPr>
          </a:p>
          <a:p>
            <a:pPr algn="l">
              <a:lnSpc>
                <a:spcPts val="8200"/>
              </a:lnSpc>
              <a:spcBef>
                <a:spcPct val="50000"/>
              </a:spcBef>
              <a:defRPr/>
            </a:pPr>
            <a:r>
              <a:rPr lang="en-US" sz="8000" b="1" dirty="0" smtClean="0">
                <a:solidFill>
                  <a:schemeClr val="bg1"/>
                </a:solidFill>
              </a:rPr>
              <a:t>       You have called me</a:t>
            </a:r>
            <a:r>
              <a:rPr lang="en-US" sz="10000" b="1" dirty="0" smtClean="0">
                <a:solidFill>
                  <a:schemeClr val="bg1"/>
                </a:solidFill>
              </a:rPr>
              <a:t/>
            </a:r>
            <a:br>
              <a:rPr lang="en-US" sz="10000" b="1" dirty="0" smtClean="0">
                <a:solidFill>
                  <a:schemeClr val="bg1"/>
                </a:solidFill>
              </a:rPr>
            </a:br>
            <a:r>
              <a:rPr lang="en-US" sz="10000" b="1" dirty="0" smtClean="0">
                <a:solidFill>
                  <a:schemeClr val="bg1"/>
                </a:solidFill>
              </a:rPr>
              <a:t>             Friend…</a:t>
            </a:r>
            <a:endParaRPr lang="en-US" sz="10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90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371600"/>
            <a:ext cx="12192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3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Call Me</a:t>
            </a:r>
            <a:r>
              <a:rPr lang="en-US" sz="13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13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Friend…</a:t>
            </a:r>
            <a:endParaRPr lang="en-US" sz="138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596791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86979</TotalTime>
  <Words>23</Words>
  <Application>Microsoft Office PowerPoint</Application>
  <PresentationFormat>Widescreen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535</cp:revision>
  <dcterms:created xsi:type="dcterms:W3CDTF">2000-04-04T23:34:29Z</dcterms:created>
  <dcterms:modified xsi:type="dcterms:W3CDTF">2013-03-29T20:22:14Z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