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1223" r:id="rId2"/>
    <p:sldId id="1224" r:id="rId3"/>
    <p:sldId id="1225" r:id="rId4"/>
    <p:sldId id="1226" r:id="rId5"/>
    <p:sldId id="1227" r:id="rId6"/>
    <p:sldId id="1222" r:id="rId7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44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Who am I that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</a:t>
            </a:r>
            <a:r>
              <a:rPr lang="en-US" sz="6600" b="1" dirty="0">
                <a:solidFill>
                  <a:schemeClr val="bg1"/>
                </a:solidFill>
              </a:rPr>
              <a:t>are mindful of me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That You hear </a:t>
            </a:r>
            <a:r>
              <a:rPr lang="en-US" sz="6600" b="1" dirty="0" smtClean="0">
                <a:solidFill>
                  <a:schemeClr val="bg1"/>
                </a:solidFill>
              </a:rPr>
              <a:t>me when I call?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914400"/>
            <a:ext cx="12192000" cy="428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Is it true that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are thinking of me?</a:t>
            </a:r>
          </a:p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How You love me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  <a:defRPr/>
            </a:pPr>
            <a:r>
              <a:rPr lang="en-US" sz="11500" b="1" dirty="0" smtClean="0">
                <a:solidFill>
                  <a:schemeClr val="bg1"/>
                </a:solidFill>
              </a:rPr>
              <a:t>It’s Amazing…. 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116" y="1066800"/>
            <a:ext cx="12192000" cy="467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bg1"/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    I am a friend of God….</a:t>
            </a:r>
          </a:p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r>
              <a:rPr lang="en-US" sz="10000" b="1" dirty="0" smtClean="0">
                <a:solidFill>
                  <a:schemeClr val="bg1"/>
                </a:solidFill>
              </a:rPr>
              <a:t>You call me friend!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914400"/>
            <a:ext cx="12192000" cy="46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 </a:t>
            </a:r>
            <a:r>
              <a:rPr lang="en-US" sz="7200" b="1" dirty="0" smtClean="0">
                <a:solidFill>
                  <a:schemeClr val="bg1"/>
                </a:solidFill>
              </a:rPr>
              <a:t>God Almighty….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      Lord of Glory…</a:t>
            </a:r>
            <a:endParaRPr lang="en-US" sz="7200" b="1" dirty="0">
              <a:solidFill>
                <a:schemeClr val="bg1"/>
              </a:solidFill>
            </a:endParaRPr>
          </a:p>
          <a:p>
            <a:pPr algn="l">
              <a:lnSpc>
                <a:spcPts val="8200"/>
              </a:lnSpc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/>
                </a:solidFill>
              </a:rPr>
              <a:t>       You have called me</a:t>
            </a:r>
            <a:r>
              <a:rPr lang="en-US" sz="10000" b="1" dirty="0" smtClean="0">
                <a:solidFill>
                  <a:schemeClr val="bg1"/>
                </a:solidFill>
              </a:rPr>
              <a:t/>
            </a:r>
            <a:br>
              <a:rPr lang="en-US" sz="10000" b="1" dirty="0" smtClean="0">
                <a:solidFill>
                  <a:schemeClr val="bg1"/>
                </a:solidFill>
              </a:rPr>
            </a:br>
            <a:r>
              <a:rPr lang="en-US" sz="10000" b="1" dirty="0" smtClean="0">
                <a:solidFill>
                  <a:schemeClr val="bg1"/>
                </a:solidFill>
              </a:rPr>
              <a:t>             Friend…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9679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86979</TotalTime>
  <Words>23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2013-03-29T20:22:14Z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