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3"/>
  </p:notesMasterIdLst>
  <p:sldIdLst>
    <p:sldId id="1223" r:id="rId2"/>
    <p:sldId id="1237" r:id="rId3"/>
    <p:sldId id="1228" r:id="rId4"/>
    <p:sldId id="1242" r:id="rId5"/>
    <p:sldId id="1238" r:id="rId6"/>
    <p:sldId id="1229" r:id="rId7"/>
    <p:sldId id="1243" r:id="rId8"/>
    <p:sldId id="1239" r:id="rId9"/>
    <p:sldId id="1230" r:id="rId10"/>
    <p:sldId id="1244" r:id="rId11"/>
    <p:sldId id="1240" r:id="rId12"/>
    <p:sldId id="1231" r:id="rId13"/>
    <p:sldId id="1241" r:id="rId14"/>
    <p:sldId id="1232" r:id="rId15"/>
    <p:sldId id="1250" r:id="rId16"/>
    <p:sldId id="1249" r:id="rId17"/>
    <p:sldId id="1248" r:id="rId18"/>
    <p:sldId id="1247" r:id="rId19"/>
    <p:sldId id="1246" r:id="rId20"/>
    <p:sldId id="1245" r:id="rId21"/>
    <p:sldId id="1251" r:id="rId22"/>
    <p:sldId id="1252" r:id="rId23"/>
    <p:sldId id="1233" r:id="rId24"/>
    <p:sldId id="1253" r:id="rId25"/>
    <p:sldId id="1234" r:id="rId26"/>
    <p:sldId id="1256" r:id="rId27"/>
    <p:sldId id="1255" r:id="rId28"/>
    <p:sldId id="1254" r:id="rId29"/>
    <p:sldId id="1235" r:id="rId30"/>
    <p:sldId id="1257" r:id="rId31"/>
    <p:sldId id="1260" r:id="rId32"/>
    <p:sldId id="1259" r:id="rId33"/>
    <p:sldId id="1261" r:id="rId34"/>
    <p:sldId id="1258" r:id="rId35"/>
    <p:sldId id="1269" r:id="rId36"/>
    <p:sldId id="1268" r:id="rId37"/>
    <p:sldId id="1267" r:id="rId38"/>
    <p:sldId id="1266" r:id="rId39"/>
    <p:sldId id="1265" r:id="rId40"/>
    <p:sldId id="1264" r:id="rId41"/>
    <p:sldId id="1263" r:id="rId42"/>
    <p:sldId id="1262" r:id="rId43"/>
    <p:sldId id="1236" r:id="rId44"/>
    <p:sldId id="1270" r:id="rId45"/>
    <p:sldId id="1271" r:id="rId46"/>
    <p:sldId id="1272" r:id="rId47"/>
    <p:sldId id="1224" r:id="rId48"/>
    <p:sldId id="1225" r:id="rId49"/>
    <p:sldId id="1226" r:id="rId50"/>
    <p:sldId id="1227" r:id="rId51"/>
    <p:sldId id="1222" r:id="rId52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6813" autoAdjust="0"/>
    <p:restoredTop sz="94550" autoAdjust="0"/>
  </p:normalViewPr>
  <p:slideViewPr>
    <p:cSldViewPr>
      <p:cViewPr varScale="1">
        <p:scale>
          <a:sx n="89" d="100"/>
          <a:sy n="89" d="100"/>
        </p:scale>
        <p:origin x="44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 it true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 </a:t>
            </a:r>
            <a:b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You are thinking</a:t>
            </a:r>
            <a:r>
              <a:rPr lang="en-US" sz="6600" b="1" dirty="0">
                <a:solidFill>
                  <a:schemeClr val="bg1"/>
                </a:solidFill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</a:rPr>
              <a:t>of me?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6894" y="2286000"/>
            <a:ext cx="12192000" cy="99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8800" b="1" dirty="0" smtClean="0">
                <a:solidFill>
                  <a:schemeClr val="bg2"/>
                </a:solidFill>
              </a:rPr>
              <a:t>How You Love Me….</a:t>
            </a:r>
            <a:endParaRPr lang="en-US" sz="8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3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6894" y="2286000"/>
            <a:ext cx="12192000" cy="99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8800" b="1" dirty="0" smtClean="0">
                <a:solidFill>
                  <a:schemeClr val="bg1"/>
                </a:solidFill>
              </a:rPr>
              <a:t>How You Love Me….</a:t>
            </a:r>
            <a:endParaRPr lang="en-US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8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2971800"/>
            <a:ext cx="12192000" cy="630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  <a:defRPr/>
            </a:pPr>
            <a:r>
              <a:rPr lang="en-US" sz="11500" b="1" dirty="0" smtClean="0">
                <a:solidFill>
                  <a:schemeClr val="bg2"/>
                </a:solidFill>
              </a:rPr>
              <a:t>It’s Amazing…. </a:t>
            </a:r>
            <a:endParaRPr lang="en-US" sz="115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78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2971800"/>
            <a:ext cx="12192000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  <a:defRPr/>
            </a:pPr>
            <a:r>
              <a:rPr lang="en-US" sz="11500" b="1" dirty="0" smtClean="0">
                <a:solidFill>
                  <a:schemeClr val="bg1"/>
                </a:solidFill>
              </a:rPr>
              <a:t>It’s Amazing…. </a:t>
            </a:r>
            <a:endParaRPr 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56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219200"/>
            <a:ext cx="12192000" cy="199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2"/>
                </a:solidFill>
              </a:rPr>
              <a:t>   </a:t>
            </a:r>
            <a:r>
              <a:rPr lang="en-US" sz="7200" b="1" dirty="0" smtClean="0">
                <a:solidFill>
                  <a:schemeClr val="bg2"/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bg2"/>
                </a:solidFill>
              </a:rPr>
            </a:br>
            <a:r>
              <a:rPr lang="en-US" sz="9600" b="1" dirty="0" smtClean="0">
                <a:solidFill>
                  <a:schemeClr val="bg2"/>
                </a:solidFill>
              </a:rPr>
              <a:t>   </a:t>
            </a:r>
            <a:endParaRPr lang="en-US" sz="10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50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219200"/>
            <a:ext cx="12192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</a:t>
            </a:r>
            <a:r>
              <a:rPr lang="en-US" sz="7200" b="1" dirty="0" smtClean="0">
                <a:solidFill>
                  <a:schemeClr val="bg1"/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9600" b="1" dirty="0" smtClean="0">
                <a:solidFill>
                  <a:schemeClr val="bg1"/>
                </a:solidFill>
              </a:rPr>
              <a:t>   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3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219200"/>
            <a:ext cx="12192000" cy="292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</a:t>
            </a:r>
            <a:r>
              <a:rPr lang="en-US" sz="7200" b="1" dirty="0" smtClean="0">
                <a:solidFill>
                  <a:schemeClr val="bg1"/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2"/>
                </a:solidFill>
              </a:rPr>
              <a:t>      I am a friend of God…</a:t>
            </a:r>
            <a:br>
              <a:rPr lang="en-US" sz="7200" b="1" dirty="0" smtClean="0">
                <a:solidFill>
                  <a:schemeClr val="bg2"/>
                </a:solidFill>
              </a:rPr>
            </a:br>
            <a:r>
              <a:rPr lang="en-US" sz="9600" b="1" dirty="0" smtClean="0">
                <a:solidFill>
                  <a:schemeClr val="bg1"/>
                </a:solidFill>
              </a:rPr>
              <a:t>   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44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219200"/>
            <a:ext cx="12192000" cy="292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</a:t>
            </a:r>
            <a:r>
              <a:rPr lang="en-US" sz="7200" b="1" dirty="0" smtClean="0">
                <a:solidFill>
                  <a:schemeClr val="bg1"/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I am a friend of God…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9600" b="1" dirty="0" smtClean="0">
                <a:solidFill>
                  <a:schemeClr val="bg1"/>
                </a:solidFill>
              </a:rPr>
              <a:t>   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25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219200"/>
            <a:ext cx="12192000" cy="292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I am a friend of God…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9600" b="1" dirty="0" smtClean="0">
                <a:solidFill>
                  <a:schemeClr val="bg1"/>
                </a:solidFill>
              </a:rPr>
              <a:t>   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19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2"/>
                </a:solidFill>
              </a:rPr>
              <a:t>Who am I that </a:t>
            </a:r>
            <a:br>
              <a:rPr lang="en-US" sz="6600" b="1" dirty="0" smtClean="0">
                <a:solidFill>
                  <a:schemeClr val="bg2"/>
                </a:solidFill>
              </a:rPr>
            </a:br>
            <a:r>
              <a:rPr lang="en-US" sz="6600" b="1" dirty="0" smtClean="0">
                <a:solidFill>
                  <a:schemeClr val="bg2"/>
                </a:solidFill>
              </a:rPr>
              <a:t>You </a:t>
            </a:r>
            <a:r>
              <a:rPr lang="en-US" sz="6600" b="1" dirty="0">
                <a:solidFill>
                  <a:schemeClr val="bg2"/>
                </a:solidFill>
              </a:rPr>
              <a:t>are mindful of me</a:t>
            </a:r>
            <a:br>
              <a:rPr lang="en-US" sz="6600" b="1" dirty="0">
                <a:solidFill>
                  <a:schemeClr val="bg2"/>
                </a:solidFill>
              </a:rPr>
            </a:b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17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219200"/>
            <a:ext cx="12192000" cy="467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I am a friend of God…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    </a:t>
            </a:r>
            <a:r>
              <a:rPr lang="en-US" sz="7200" b="1" dirty="0" smtClean="0">
                <a:solidFill>
                  <a:schemeClr val="bg2"/>
                </a:solidFill>
              </a:rPr>
              <a:t>I am a friend of God….</a:t>
            </a:r>
          </a:p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   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1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219200"/>
            <a:ext cx="12192000" cy="467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I am a friend of God…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    I am a friend of God….</a:t>
            </a:r>
          </a:p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   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70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219200"/>
            <a:ext cx="12192000" cy="467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    I am a friend of God….</a:t>
            </a:r>
          </a:p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   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8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219200"/>
            <a:ext cx="12192000" cy="467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I am a friend of God…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I am a friend of God….</a:t>
            </a:r>
          </a:p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endParaRPr lang="en-US" sz="10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136" y="1524000"/>
            <a:ext cx="12192000" cy="304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500"/>
              </a:lnSpc>
              <a:spcBef>
                <a:spcPct val="50000"/>
              </a:spcBef>
            </a:pPr>
            <a:r>
              <a:rPr lang="en-US" sz="115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15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15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1500" b="1" i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650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136" y="1524000"/>
            <a:ext cx="12192000" cy="304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500"/>
              </a:lnSpc>
              <a:spcBef>
                <a:spcPct val="50000"/>
              </a:spcBef>
            </a:pPr>
            <a:r>
              <a:rPr lang="en-US" sz="115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1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1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15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932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905000"/>
            <a:ext cx="12192000" cy="234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bg2"/>
                </a:solidFill>
              </a:rPr>
              <a:t>    </a:t>
            </a:r>
            <a:r>
              <a:rPr lang="en-US" sz="8800" b="1" dirty="0" smtClean="0">
                <a:solidFill>
                  <a:schemeClr val="bg2"/>
                </a:solidFill>
              </a:rPr>
              <a:t>God Almighty….</a:t>
            </a:r>
            <a:br>
              <a:rPr lang="en-US" sz="8800" b="1" dirty="0" smtClean="0">
                <a:solidFill>
                  <a:schemeClr val="bg2"/>
                </a:solidFill>
              </a:rPr>
            </a:br>
            <a:endParaRPr lang="en-US" sz="8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905000"/>
            <a:ext cx="12192000" cy="234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bg1"/>
                </a:solidFill>
              </a:rPr>
              <a:t>    </a:t>
            </a:r>
            <a:r>
              <a:rPr lang="en-US" sz="8800" b="1" dirty="0" smtClean="0">
                <a:solidFill>
                  <a:schemeClr val="bg1"/>
                </a:solidFill>
              </a:rPr>
              <a:t>God Almighty….</a:t>
            </a:r>
            <a:br>
              <a:rPr lang="en-US" sz="8800" b="1" dirty="0" smtClean="0">
                <a:solidFill>
                  <a:schemeClr val="bg1"/>
                </a:solidFill>
              </a:rPr>
            </a:br>
            <a:endParaRPr lang="en-US" sz="8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52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905000"/>
            <a:ext cx="12192000" cy="234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bg1"/>
                </a:solidFill>
              </a:rPr>
              <a:t>    </a:t>
            </a:r>
            <a:r>
              <a:rPr lang="en-US" sz="8800" b="1" dirty="0" smtClean="0">
                <a:solidFill>
                  <a:schemeClr val="bg1"/>
                </a:solidFill>
              </a:rPr>
              <a:t>God Almighty….</a:t>
            </a:r>
            <a:br>
              <a:rPr lang="en-US" sz="8800" b="1" dirty="0" smtClean="0">
                <a:solidFill>
                  <a:schemeClr val="bg1"/>
                </a:solidFill>
              </a:rPr>
            </a:br>
            <a:r>
              <a:rPr lang="en-US" sz="8800" b="1" dirty="0" smtClean="0">
                <a:solidFill>
                  <a:schemeClr val="bg1"/>
                </a:solidFill>
              </a:rPr>
              <a:t>            </a:t>
            </a:r>
            <a:r>
              <a:rPr lang="en-US" sz="8800" b="1" dirty="0" smtClean="0">
                <a:solidFill>
                  <a:schemeClr val="bg2"/>
                </a:solidFill>
              </a:rPr>
              <a:t>Lord of Glory…</a:t>
            </a:r>
            <a:endParaRPr lang="en-US" sz="8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2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905000"/>
            <a:ext cx="12192000" cy="234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bg1"/>
                </a:solidFill>
              </a:rPr>
              <a:t>    </a:t>
            </a:r>
            <a:r>
              <a:rPr lang="en-US" sz="8800" b="1" dirty="0" smtClean="0">
                <a:solidFill>
                  <a:schemeClr val="bg1"/>
                </a:solidFill>
              </a:rPr>
              <a:t>God Almighty….</a:t>
            </a:r>
            <a:br>
              <a:rPr lang="en-US" sz="8800" b="1" dirty="0" smtClean="0">
                <a:solidFill>
                  <a:schemeClr val="bg1"/>
                </a:solidFill>
              </a:rPr>
            </a:br>
            <a:r>
              <a:rPr lang="en-US" sz="8800" b="1" dirty="0" smtClean="0">
                <a:solidFill>
                  <a:schemeClr val="bg1"/>
                </a:solidFill>
              </a:rPr>
              <a:t>            Lord of Glory…</a:t>
            </a:r>
            <a:endParaRPr lang="en-US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58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</a:rPr>
              <a:t>Who am I that 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You </a:t>
            </a:r>
            <a:r>
              <a:rPr lang="en-US" sz="6600" b="1" dirty="0">
                <a:solidFill>
                  <a:schemeClr val="bg1"/>
                </a:solidFill>
              </a:rPr>
              <a:t>are mindful of me</a:t>
            </a:r>
            <a:br>
              <a:rPr lang="en-US" sz="6600" b="1" dirty="0">
                <a:solidFill>
                  <a:schemeClr val="bg1"/>
                </a:solidFill>
              </a:rPr>
            </a:b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16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905000"/>
            <a:ext cx="12192000" cy="234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bg1"/>
                </a:solidFill>
              </a:rPr>
              <a:t>    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God Almighty….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8800" b="1" dirty="0" smtClean="0">
                <a:solidFill>
                  <a:schemeClr val="bg1"/>
                </a:solidFill>
              </a:rPr>
              <a:t>            Lord of Glory…</a:t>
            </a:r>
            <a:endParaRPr lang="en-US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78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76200" y="1447800"/>
            <a:ext cx="12192000" cy="3426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13000"/>
              </a:lnSpc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2"/>
                </a:solidFill>
              </a:rPr>
              <a:t>You have called </a:t>
            </a:r>
            <a:r>
              <a:rPr lang="en-US" sz="9600" i="1" dirty="0">
                <a:solidFill>
                  <a:schemeClr val="bg2"/>
                </a:solidFill>
              </a:rPr>
              <a:t>me </a:t>
            </a:r>
            <a:r>
              <a:rPr lang="en-US" sz="9600" i="1" dirty="0" smtClean="0">
                <a:solidFill>
                  <a:schemeClr val="bg2"/>
                </a:solidFill>
              </a:rPr>
              <a:t/>
            </a:r>
            <a:br>
              <a:rPr lang="en-US" sz="9600" i="1" dirty="0" smtClean="0">
                <a:solidFill>
                  <a:schemeClr val="bg2"/>
                </a:solidFill>
              </a:rPr>
            </a:br>
            <a:endParaRPr lang="en-US" sz="115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89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76200" y="1447800"/>
            <a:ext cx="12192000" cy="3426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13000"/>
              </a:lnSpc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</a:rPr>
              <a:t>You have called </a:t>
            </a:r>
            <a:r>
              <a:rPr lang="en-US" sz="9600" i="1" dirty="0">
                <a:solidFill>
                  <a:schemeClr val="bg1"/>
                </a:solidFill>
              </a:rPr>
              <a:t>me </a:t>
            </a:r>
            <a:r>
              <a:rPr lang="en-US" sz="9600" i="1" dirty="0" smtClean="0">
                <a:solidFill>
                  <a:schemeClr val="bg1"/>
                </a:solidFill>
              </a:rPr>
              <a:t/>
            </a:r>
            <a:br>
              <a:rPr lang="en-US" sz="9600" i="1" dirty="0" smtClean="0">
                <a:solidFill>
                  <a:schemeClr val="bg1"/>
                </a:solidFill>
              </a:rPr>
            </a:br>
            <a:endParaRPr 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9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76200" y="1447800"/>
            <a:ext cx="12192000" cy="3426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13000"/>
              </a:lnSpc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</a:rPr>
              <a:t>You have called </a:t>
            </a:r>
            <a:r>
              <a:rPr lang="en-US" sz="9600" i="1" dirty="0">
                <a:solidFill>
                  <a:schemeClr val="bg1"/>
                </a:solidFill>
              </a:rPr>
              <a:t>me </a:t>
            </a:r>
            <a:r>
              <a:rPr lang="en-US" sz="9600" i="1" dirty="0" smtClean="0">
                <a:solidFill>
                  <a:schemeClr val="bg1"/>
                </a:solidFill>
              </a:rPr>
              <a:t/>
            </a:r>
            <a:br>
              <a:rPr lang="en-US" sz="9600" i="1" dirty="0" smtClean="0">
                <a:solidFill>
                  <a:schemeClr val="bg1"/>
                </a:solidFill>
              </a:rPr>
            </a:br>
            <a:r>
              <a:rPr lang="en-US" sz="9600" i="1" dirty="0" smtClean="0">
                <a:solidFill>
                  <a:schemeClr val="bg2"/>
                </a:solidFill>
              </a:rPr>
              <a:t>   </a:t>
            </a:r>
            <a:r>
              <a:rPr lang="en-US" sz="13800" b="1" dirty="0" smtClean="0">
                <a:solidFill>
                  <a:schemeClr val="bg2"/>
                </a:solidFill>
              </a:rPr>
              <a:t>friend….</a:t>
            </a:r>
            <a:endParaRPr lang="en-US" sz="115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1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76200" y="1447800"/>
            <a:ext cx="12192000" cy="3426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13000"/>
              </a:lnSpc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</a:rPr>
              <a:t>You have called </a:t>
            </a:r>
            <a:r>
              <a:rPr lang="en-US" sz="9600" i="1" dirty="0">
                <a:solidFill>
                  <a:schemeClr val="bg1"/>
                </a:solidFill>
              </a:rPr>
              <a:t>me </a:t>
            </a:r>
            <a:r>
              <a:rPr lang="en-US" sz="9600" i="1" dirty="0" smtClean="0">
                <a:solidFill>
                  <a:schemeClr val="bg1"/>
                </a:solidFill>
              </a:rPr>
              <a:t/>
            </a:r>
            <a:br>
              <a:rPr lang="en-US" sz="9600" i="1" dirty="0" smtClean="0">
                <a:solidFill>
                  <a:schemeClr val="bg1"/>
                </a:solidFill>
              </a:rPr>
            </a:br>
            <a:r>
              <a:rPr lang="en-US" sz="9600" i="1" dirty="0" smtClean="0">
                <a:solidFill>
                  <a:schemeClr val="bg1"/>
                </a:solidFill>
              </a:rPr>
              <a:t>   </a:t>
            </a:r>
            <a:r>
              <a:rPr lang="en-US" sz="13800" b="1" dirty="0" smtClean="0">
                <a:solidFill>
                  <a:schemeClr val="bg1"/>
                </a:solidFill>
              </a:rPr>
              <a:t>friend….</a:t>
            </a:r>
            <a:endParaRPr 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56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123097"/>
            <a:ext cx="12192000" cy="234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000" i="1" dirty="0" smtClean="0">
                <a:solidFill>
                  <a:schemeClr val="bg2"/>
                </a:solidFill>
              </a:rPr>
              <a:t>You call me </a:t>
            </a:r>
            <a:r>
              <a:rPr lang="en-US" sz="9600" b="1" dirty="0" smtClean="0">
                <a:solidFill>
                  <a:schemeClr val="bg2"/>
                </a:solidFill>
              </a:rPr>
              <a:t>friend….</a:t>
            </a:r>
            <a:r>
              <a:rPr lang="en-US" sz="8800" b="1" dirty="0" smtClean="0">
                <a:solidFill>
                  <a:schemeClr val="bg2"/>
                </a:solidFill>
              </a:rPr>
              <a:t/>
            </a:r>
            <a:br>
              <a:rPr lang="en-US" sz="8800" b="1" dirty="0" smtClean="0">
                <a:solidFill>
                  <a:schemeClr val="bg2"/>
                </a:solidFill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9600" dirty="0" smtClean="0">
                <a:solidFill>
                  <a:schemeClr val="bg1"/>
                </a:solidFill>
              </a:rPr>
              <a:t>     </a:t>
            </a:r>
            <a:endParaRPr lang="en-US" sz="8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7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123097"/>
            <a:ext cx="12192000" cy="234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000" i="1" dirty="0" smtClean="0">
                <a:solidFill>
                  <a:schemeClr val="bg1"/>
                </a:solidFill>
              </a:rPr>
              <a:t>You call me </a:t>
            </a:r>
            <a:r>
              <a:rPr lang="en-US" sz="9600" b="1" dirty="0" smtClean="0">
                <a:solidFill>
                  <a:schemeClr val="bg1"/>
                </a:solidFill>
              </a:rPr>
              <a:t>friend….</a:t>
            </a:r>
            <a:r>
              <a:rPr lang="en-US" sz="8800" b="1" dirty="0" smtClean="0">
                <a:solidFill>
                  <a:schemeClr val="bg1"/>
                </a:solidFill>
              </a:rPr>
              <a:t/>
            </a:r>
            <a:br>
              <a:rPr lang="en-US" sz="8800" b="1" dirty="0" smtClean="0">
                <a:solidFill>
                  <a:schemeClr val="bg1"/>
                </a:solidFill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9600" dirty="0" smtClean="0">
                <a:solidFill>
                  <a:schemeClr val="bg1"/>
                </a:solidFill>
              </a:rPr>
              <a:t>     </a:t>
            </a:r>
            <a:endParaRPr lang="en-US" sz="8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6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123097"/>
            <a:ext cx="121920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000" i="1" dirty="0" smtClean="0">
                <a:solidFill>
                  <a:schemeClr val="bg1"/>
                </a:solidFill>
              </a:rPr>
              <a:t>You call me </a:t>
            </a:r>
            <a:r>
              <a:rPr lang="en-US" sz="9600" b="1" dirty="0" smtClean="0">
                <a:solidFill>
                  <a:schemeClr val="bg1"/>
                </a:solidFill>
              </a:rPr>
              <a:t>friend….</a:t>
            </a:r>
            <a:r>
              <a:rPr lang="en-US" sz="8800" b="1" dirty="0" smtClean="0">
                <a:solidFill>
                  <a:schemeClr val="bg1"/>
                </a:solidFill>
              </a:rPr>
              <a:t/>
            </a:r>
            <a:br>
              <a:rPr lang="en-US" sz="8800" b="1" dirty="0" smtClean="0">
                <a:solidFill>
                  <a:schemeClr val="bg1"/>
                </a:solidFill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8000" i="1" dirty="0" smtClean="0">
                <a:solidFill>
                  <a:schemeClr val="bg2"/>
                </a:solidFill>
              </a:rPr>
              <a:t>You </a:t>
            </a:r>
            <a:r>
              <a:rPr lang="en-US" sz="8000" i="1" dirty="0">
                <a:solidFill>
                  <a:schemeClr val="bg2"/>
                </a:solidFill>
              </a:rPr>
              <a:t>call me </a:t>
            </a:r>
            <a:r>
              <a:rPr lang="en-US" sz="9600" b="1" dirty="0" smtClean="0">
                <a:solidFill>
                  <a:schemeClr val="bg2"/>
                </a:solidFill>
              </a:rPr>
              <a:t>friend….</a:t>
            </a:r>
            <a:br>
              <a:rPr lang="en-US" sz="9600" b="1" dirty="0" smtClean="0">
                <a:solidFill>
                  <a:schemeClr val="bg2"/>
                </a:solidFill>
              </a:rPr>
            </a:b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 smtClean="0">
                <a:solidFill>
                  <a:schemeClr val="bg1"/>
                </a:solidFill>
              </a:rPr>
              <a:t>    </a:t>
            </a:r>
            <a:endParaRPr lang="en-US" sz="8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96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123097"/>
            <a:ext cx="121920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000" i="1" dirty="0" smtClean="0">
                <a:solidFill>
                  <a:schemeClr val="bg1"/>
                </a:solidFill>
              </a:rPr>
              <a:t>You call me </a:t>
            </a:r>
            <a:r>
              <a:rPr lang="en-US" sz="9600" b="1" dirty="0" smtClean="0">
                <a:solidFill>
                  <a:schemeClr val="bg1"/>
                </a:solidFill>
              </a:rPr>
              <a:t>friend….</a:t>
            </a:r>
            <a:r>
              <a:rPr lang="en-US" sz="8800" b="1" dirty="0" smtClean="0">
                <a:solidFill>
                  <a:schemeClr val="bg1"/>
                </a:solidFill>
              </a:rPr>
              <a:t/>
            </a:r>
            <a:br>
              <a:rPr lang="en-US" sz="8800" b="1" dirty="0" smtClean="0">
                <a:solidFill>
                  <a:schemeClr val="bg1"/>
                </a:solidFill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8000" i="1" dirty="0" smtClean="0">
                <a:solidFill>
                  <a:schemeClr val="bg1"/>
                </a:solidFill>
              </a:rPr>
              <a:t>You </a:t>
            </a:r>
            <a:r>
              <a:rPr lang="en-US" sz="8000" i="1" dirty="0">
                <a:solidFill>
                  <a:schemeClr val="bg1"/>
                </a:solidFill>
              </a:rPr>
              <a:t>call me </a:t>
            </a:r>
            <a:r>
              <a:rPr lang="en-US" sz="9600" b="1" dirty="0" smtClean="0">
                <a:solidFill>
                  <a:schemeClr val="bg1"/>
                </a:solidFill>
              </a:rPr>
              <a:t>friend….</a:t>
            </a:r>
            <a:br>
              <a:rPr lang="en-US" sz="9600" b="1" dirty="0" smtClean="0">
                <a:solidFill>
                  <a:schemeClr val="bg1"/>
                </a:solidFill>
              </a:rPr>
            </a:b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 smtClean="0">
                <a:solidFill>
                  <a:schemeClr val="bg1"/>
                </a:solidFill>
              </a:rPr>
              <a:t>    </a:t>
            </a:r>
            <a:endParaRPr lang="en-US" sz="8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123097"/>
            <a:ext cx="121920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8000" i="1" dirty="0" smtClean="0">
                <a:solidFill>
                  <a:schemeClr val="bg1"/>
                </a:solidFill>
              </a:rPr>
              <a:t>You </a:t>
            </a:r>
            <a:r>
              <a:rPr lang="en-US" sz="8000" i="1" dirty="0">
                <a:solidFill>
                  <a:schemeClr val="bg1"/>
                </a:solidFill>
              </a:rPr>
              <a:t>call me </a:t>
            </a:r>
            <a:r>
              <a:rPr lang="en-US" sz="9600" b="1" dirty="0" smtClean="0">
                <a:solidFill>
                  <a:schemeClr val="bg1"/>
                </a:solidFill>
              </a:rPr>
              <a:t>friend….</a:t>
            </a:r>
            <a:br>
              <a:rPr lang="en-US" sz="9600" b="1" dirty="0" smtClean="0">
                <a:solidFill>
                  <a:schemeClr val="bg1"/>
                </a:solidFill>
              </a:rPr>
            </a:b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 smtClean="0">
                <a:solidFill>
                  <a:schemeClr val="bg1"/>
                </a:solidFill>
              </a:rPr>
              <a:t>    </a:t>
            </a:r>
            <a:endParaRPr lang="en-US" sz="8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27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Who am I that </a:t>
            </a:r>
            <a:b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You </a:t>
            </a:r>
            <a:r>
              <a:rPr lang="en-US" sz="6600" b="1" dirty="0">
                <a:solidFill>
                  <a:schemeClr val="bg1"/>
                </a:solidFill>
              </a:rPr>
              <a:t>are mindful of me</a:t>
            </a:r>
            <a:br>
              <a:rPr lang="en-US" sz="6600" b="1" dirty="0">
                <a:solidFill>
                  <a:schemeClr val="bg1"/>
                </a:solidFill>
              </a:rPr>
            </a:b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4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123097"/>
            <a:ext cx="121920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8000" i="1" dirty="0" smtClean="0">
                <a:solidFill>
                  <a:schemeClr val="bg1"/>
                </a:solidFill>
              </a:rPr>
              <a:t>You </a:t>
            </a:r>
            <a:r>
              <a:rPr lang="en-US" sz="8000" i="1" dirty="0">
                <a:solidFill>
                  <a:schemeClr val="bg1"/>
                </a:solidFill>
              </a:rPr>
              <a:t>call me </a:t>
            </a:r>
            <a:r>
              <a:rPr lang="en-US" sz="9600" b="1" dirty="0" smtClean="0">
                <a:solidFill>
                  <a:schemeClr val="bg1"/>
                </a:solidFill>
              </a:rPr>
              <a:t>friend….</a:t>
            </a:r>
            <a:br>
              <a:rPr lang="en-US" sz="9600" b="1" dirty="0" smtClean="0">
                <a:solidFill>
                  <a:schemeClr val="bg1"/>
                </a:solidFill>
              </a:rPr>
            </a:b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 smtClean="0">
                <a:solidFill>
                  <a:schemeClr val="bg1"/>
                </a:solidFill>
              </a:rPr>
              <a:t>    </a:t>
            </a:r>
            <a:r>
              <a:rPr lang="en-US" sz="8000" i="1" dirty="0" smtClean="0">
                <a:solidFill>
                  <a:schemeClr val="bg2"/>
                </a:solidFill>
              </a:rPr>
              <a:t>You </a:t>
            </a:r>
            <a:r>
              <a:rPr lang="en-US" sz="8000" i="1" dirty="0">
                <a:solidFill>
                  <a:schemeClr val="bg2"/>
                </a:solidFill>
              </a:rPr>
              <a:t>call me </a:t>
            </a:r>
            <a:r>
              <a:rPr lang="en-US" sz="9600" b="1" dirty="0" smtClean="0">
                <a:solidFill>
                  <a:schemeClr val="bg2"/>
                </a:solidFill>
              </a:rPr>
              <a:t>friend….</a:t>
            </a:r>
            <a:endParaRPr lang="en-US" sz="8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58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123097"/>
            <a:ext cx="121920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8000" i="1" dirty="0" smtClean="0">
                <a:solidFill>
                  <a:schemeClr val="bg1"/>
                </a:solidFill>
              </a:rPr>
              <a:t>You </a:t>
            </a:r>
            <a:r>
              <a:rPr lang="en-US" sz="8000" i="1" dirty="0">
                <a:solidFill>
                  <a:schemeClr val="bg1"/>
                </a:solidFill>
              </a:rPr>
              <a:t>call me </a:t>
            </a:r>
            <a:r>
              <a:rPr lang="en-US" sz="9600" b="1" dirty="0" smtClean="0">
                <a:solidFill>
                  <a:schemeClr val="bg1"/>
                </a:solidFill>
              </a:rPr>
              <a:t>friend….</a:t>
            </a:r>
            <a:br>
              <a:rPr lang="en-US" sz="9600" b="1" dirty="0" smtClean="0">
                <a:solidFill>
                  <a:schemeClr val="bg1"/>
                </a:solidFill>
              </a:rPr>
            </a:b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 smtClean="0">
                <a:solidFill>
                  <a:schemeClr val="bg1"/>
                </a:solidFill>
              </a:rPr>
              <a:t>    </a:t>
            </a:r>
            <a:r>
              <a:rPr lang="en-US" sz="8000" i="1" dirty="0" smtClean="0">
                <a:solidFill>
                  <a:schemeClr val="bg1"/>
                </a:solidFill>
              </a:rPr>
              <a:t>You </a:t>
            </a:r>
            <a:r>
              <a:rPr lang="en-US" sz="8000" i="1" dirty="0">
                <a:solidFill>
                  <a:schemeClr val="bg1"/>
                </a:solidFill>
              </a:rPr>
              <a:t>call me </a:t>
            </a:r>
            <a:r>
              <a:rPr lang="en-US" sz="9600" b="1" dirty="0" smtClean="0">
                <a:solidFill>
                  <a:schemeClr val="bg1"/>
                </a:solidFill>
              </a:rPr>
              <a:t>friend….</a:t>
            </a:r>
            <a:endParaRPr lang="en-US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9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123097"/>
            <a:ext cx="121920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8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 </a:t>
            </a:r>
            <a:r>
              <a:rPr lang="en-US" sz="8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call me </a:t>
            </a:r>
            <a:r>
              <a:rPr lang="en-US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9600" b="1" dirty="0" smtClean="0">
                <a:solidFill>
                  <a:schemeClr val="bg1"/>
                </a:solidFill>
              </a:rPr>
              <a:t/>
            </a:r>
            <a:br>
              <a:rPr lang="en-US" sz="9600" b="1" dirty="0" smtClean="0">
                <a:solidFill>
                  <a:schemeClr val="bg1"/>
                </a:solidFill>
              </a:rPr>
            </a:b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 smtClean="0">
                <a:solidFill>
                  <a:schemeClr val="bg1"/>
                </a:solidFill>
              </a:rPr>
              <a:t>    </a:t>
            </a:r>
            <a:r>
              <a:rPr lang="en-US" sz="8000" i="1" dirty="0" smtClean="0">
                <a:solidFill>
                  <a:schemeClr val="bg1"/>
                </a:solidFill>
              </a:rPr>
              <a:t>You </a:t>
            </a:r>
            <a:r>
              <a:rPr lang="en-US" sz="8000" i="1" dirty="0">
                <a:solidFill>
                  <a:schemeClr val="bg1"/>
                </a:solidFill>
              </a:rPr>
              <a:t>call me </a:t>
            </a:r>
            <a:r>
              <a:rPr lang="en-US" sz="9600" b="1" dirty="0" smtClean="0">
                <a:solidFill>
                  <a:schemeClr val="bg1"/>
                </a:solidFill>
              </a:rPr>
              <a:t>friend</a:t>
            </a:r>
            <a:endParaRPr lang="en-US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66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123097"/>
            <a:ext cx="121920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8800"/>
              </a:lnSpc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8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 </a:t>
            </a:r>
            <a:r>
              <a:rPr lang="en-US" sz="8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call me </a:t>
            </a:r>
            <a:r>
              <a:rPr lang="en-US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br>
              <a:rPr lang="en-US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8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 </a:t>
            </a:r>
            <a:r>
              <a:rPr lang="en-US" sz="8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call me </a:t>
            </a:r>
            <a:r>
              <a:rPr lang="en-US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endParaRPr lang="en-US" sz="8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7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38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3800" b="1" i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28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3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077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3800" i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i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3800" b="1" i="1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1026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</a:rPr>
              <a:t>Who am I that 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You are mindful of me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That </a:t>
            </a:r>
            <a:r>
              <a:rPr lang="en-US" sz="6600" b="1" dirty="0">
                <a:solidFill>
                  <a:schemeClr val="bg1"/>
                </a:solidFill>
              </a:rPr>
              <a:t>You hear </a:t>
            </a:r>
            <a:r>
              <a:rPr lang="en-US" sz="6600" b="1" dirty="0" smtClean="0">
                <a:solidFill>
                  <a:schemeClr val="bg1"/>
                </a:solidFill>
              </a:rPr>
              <a:t>me when I call?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98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914400"/>
            <a:ext cx="12192000" cy="4280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</a:rPr>
              <a:t>Is it true that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You are thinking of me?</a:t>
            </a:r>
          </a:p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</a:rPr>
              <a:t>How You love me</a:t>
            </a:r>
          </a:p>
          <a:p>
            <a:pPr algn="ctr">
              <a:lnSpc>
                <a:spcPts val="2000"/>
              </a:lnSpc>
              <a:spcBef>
                <a:spcPct val="50000"/>
              </a:spcBef>
              <a:defRPr/>
            </a:pPr>
            <a:r>
              <a:rPr lang="en-US" sz="11500" b="1" dirty="0" smtClean="0">
                <a:solidFill>
                  <a:schemeClr val="bg1"/>
                </a:solidFill>
              </a:rPr>
              <a:t>It’s Amazing…. </a:t>
            </a:r>
            <a:endParaRPr 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38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1116" y="1066800"/>
            <a:ext cx="12192000" cy="467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</a:t>
            </a:r>
            <a:r>
              <a:rPr lang="en-US" sz="7200" b="1" dirty="0" smtClean="0">
                <a:solidFill>
                  <a:schemeClr val="bg1"/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I am a friend of God…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    I am a friend of God….</a:t>
            </a:r>
          </a:p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   </a:t>
            </a:r>
            <a:r>
              <a:rPr lang="en-US" sz="10000" b="1" dirty="0" smtClean="0">
                <a:solidFill>
                  <a:schemeClr val="bg1"/>
                </a:solidFill>
              </a:rPr>
              <a:t>You call me friend!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2"/>
                </a:solidFill>
              </a:rPr>
              <a:t>That </a:t>
            </a:r>
            <a:r>
              <a:rPr lang="en-US" sz="6600" b="1" dirty="0">
                <a:solidFill>
                  <a:schemeClr val="bg2"/>
                </a:solidFill>
              </a:rPr>
              <a:t>You hear </a:t>
            </a:r>
            <a:r>
              <a:rPr lang="en-US" sz="6600" b="1" dirty="0" smtClean="0">
                <a:solidFill>
                  <a:schemeClr val="bg2"/>
                </a:solidFill>
              </a:rPr>
              <a:t>me </a:t>
            </a:r>
            <a:br>
              <a:rPr lang="en-US" sz="6600" b="1" dirty="0" smtClean="0">
                <a:solidFill>
                  <a:schemeClr val="bg2"/>
                </a:solidFill>
              </a:rPr>
            </a:br>
            <a:r>
              <a:rPr lang="en-US" sz="6600" b="1" dirty="0" smtClean="0">
                <a:solidFill>
                  <a:schemeClr val="bg2"/>
                </a:solidFill>
              </a:rPr>
              <a:t>When I call?</a:t>
            </a: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80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914400"/>
            <a:ext cx="12192000" cy="46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 </a:t>
            </a:r>
            <a:r>
              <a:rPr lang="en-US" sz="7200" b="1" dirty="0" smtClean="0">
                <a:solidFill>
                  <a:schemeClr val="bg1"/>
                </a:solidFill>
              </a:rPr>
              <a:t>God Almighty….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      Lord of Glory…</a:t>
            </a:r>
            <a:endParaRPr lang="en-US" sz="7200" b="1" dirty="0">
              <a:solidFill>
                <a:schemeClr val="bg1"/>
              </a:solidFill>
            </a:endParaRPr>
          </a:p>
          <a:p>
            <a:pPr algn="l">
              <a:lnSpc>
                <a:spcPts val="8200"/>
              </a:lnSpc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/>
                </a:solidFill>
              </a:rPr>
              <a:t>       </a:t>
            </a:r>
            <a:r>
              <a:rPr lang="en-US" sz="8000" dirty="0" smtClean="0">
                <a:solidFill>
                  <a:schemeClr val="bg1"/>
                </a:solidFill>
              </a:rPr>
              <a:t>You have called me</a:t>
            </a:r>
            <a:r>
              <a:rPr lang="en-US" sz="10000" b="1" dirty="0" smtClean="0">
                <a:solidFill>
                  <a:schemeClr val="bg1"/>
                </a:solidFill>
              </a:rPr>
              <a:t/>
            </a:r>
            <a:br>
              <a:rPr lang="en-US" sz="10000" b="1" dirty="0" smtClean="0">
                <a:solidFill>
                  <a:schemeClr val="bg1"/>
                </a:solidFill>
              </a:rPr>
            </a:br>
            <a:r>
              <a:rPr lang="en-US" sz="10000" b="1" dirty="0" smtClean="0">
                <a:solidFill>
                  <a:schemeClr val="bg1"/>
                </a:solidFill>
              </a:rPr>
              <a:t>             Friend…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90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3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59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</a:rPr>
              <a:t>That </a:t>
            </a:r>
            <a:r>
              <a:rPr lang="en-US" sz="6600" b="1" dirty="0">
                <a:solidFill>
                  <a:schemeClr val="bg1"/>
                </a:solidFill>
              </a:rPr>
              <a:t>You hear </a:t>
            </a:r>
            <a:r>
              <a:rPr lang="en-US" sz="6600" b="1" dirty="0" smtClean="0">
                <a:solidFill>
                  <a:schemeClr val="bg1"/>
                </a:solidFill>
              </a:rPr>
              <a:t>me 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When I call?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55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 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hear </a:t>
            </a: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 </a:t>
            </a:r>
            <a:r>
              <a:rPr lang="en-US" sz="6600" b="1" dirty="0" smtClean="0">
                <a:solidFill>
                  <a:schemeClr val="bg1"/>
                </a:solidFill>
              </a:rPr>
              <a:t/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When I call?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77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2"/>
                </a:solidFill>
              </a:rPr>
              <a:t>Is it true</a:t>
            </a:r>
            <a:r>
              <a:rPr lang="en-US" sz="6600" b="1" dirty="0">
                <a:solidFill>
                  <a:schemeClr val="bg2"/>
                </a:solidFill>
              </a:rPr>
              <a:t> </a:t>
            </a:r>
            <a:r>
              <a:rPr lang="en-US" sz="6600" b="1" dirty="0" smtClean="0">
                <a:solidFill>
                  <a:schemeClr val="bg2"/>
                </a:solidFill>
              </a:rPr>
              <a:t>that </a:t>
            </a:r>
            <a:br>
              <a:rPr lang="en-US" sz="6600" b="1" dirty="0" smtClean="0">
                <a:solidFill>
                  <a:schemeClr val="bg2"/>
                </a:solidFill>
              </a:rPr>
            </a:br>
            <a:r>
              <a:rPr lang="en-US" sz="6600" b="1" dirty="0" smtClean="0">
                <a:solidFill>
                  <a:schemeClr val="bg2"/>
                </a:solidFill>
              </a:rPr>
              <a:t>You are thinking</a:t>
            </a:r>
            <a:r>
              <a:rPr lang="en-US" sz="6600" b="1" dirty="0">
                <a:solidFill>
                  <a:schemeClr val="bg2"/>
                </a:solidFill>
              </a:rPr>
              <a:t> </a:t>
            </a:r>
            <a:r>
              <a:rPr lang="en-US" sz="6600" b="1" dirty="0" smtClean="0">
                <a:solidFill>
                  <a:schemeClr val="bg2"/>
                </a:solidFill>
              </a:rPr>
              <a:t>of me?</a:t>
            </a: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50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</a:rPr>
              <a:t>Is it true</a:t>
            </a:r>
            <a:r>
              <a:rPr lang="en-US" sz="6600" b="1" dirty="0">
                <a:solidFill>
                  <a:schemeClr val="bg1"/>
                </a:solidFill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</a:rPr>
              <a:t>that 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You are thinking</a:t>
            </a:r>
            <a:r>
              <a:rPr lang="en-US" sz="6600" b="1" dirty="0">
                <a:solidFill>
                  <a:schemeClr val="bg1"/>
                </a:solidFill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</a:rPr>
              <a:t>of me?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2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87017</TotalTime>
  <Words>252</Words>
  <Application>Microsoft Office PowerPoint</Application>
  <PresentationFormat>Widescreen</PresentationFormat>
  <Paragraphs>58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2013-03-29T20:59:37Z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