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223" r:id="rId2"/>
    <p:sldId id="1220" r:id="rId3"/>
    <p:sldId id="1219" r:id="rId4"/>
    <p:sldId id="1221" r:id="rId5"/>
    <p:sldId id="1224" r:id="rId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8" d="100"/>
          <a:sy n="78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4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1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5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4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7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4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8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3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7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263" y="381000"/>
            <a:ext cx="12192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accord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 to the Lord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the bird we sore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Lord,   You are Lord…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12192000" cy="399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</a:p>
          <a:p>
            <a:pPr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 all the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house…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</a:t>
            </a: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blow….</a:t>
            </a: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178" y="0"/>
            <a:ext cx="12192000" cy="688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heart to You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 once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   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445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7000"/>
              </a:lnSpc>
              <a:spcBef>
                <a:spcPct val="50000"/>
              </a:spcBef>
            </a:pPr>
            <a: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86966</TotalTime>
  <Words>15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2013-03-27T14:11:45Z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