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1223" r:id="rId2"/>
    <p:sldId id="1220" r:id="rId3"/>
    <p:sldId id="1219" r:id="rId4"/>
    <p:sldId id="1221" r:id="rId5"/>
    <p:sldId id="1224" r:id="rId6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89" d="100"/>
          <a:sy n="89" d="100"/>
        </p:scale>
        <p:origin x="88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952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05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000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948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552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081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404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136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983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513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336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2412" y="609600"/>
            <a:ext cx="9144000" cy="5057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Gather in on place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Our heart in one accord</a:t>
            </a:r>
          </a:p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Lifting up our praise to the Lord</a:t>
            </a:r>
          </a:p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wind begins to blow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Like the bird we sore</a:t>
            </a:r>
          </a:p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Everyone will know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are Lord,   You are Lord…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136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19200"/>
            <a:ext cx="9144000" cy="3149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it was in the time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the days we’ve been told</a:t>
            </a:r>
          </a:p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How You fill all the house…</a:t>
            </a:r>
          </a:p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Spirit blow….</a:t>
            </a:r>
            <a:endParaRPr lang="en-US" sz="6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342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381000"/>
            <a:ext cx="9144000" cy="5878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Feel the wind again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Filling the hearts of men</a:t>
            </a:r>
          </a:p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 across this place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Come Sweet Wind</a:t>
            </a:r>
          </a:p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Spirit move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giving our heart to You</a:t>
            </a:r>
          </a:p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Your presence once again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 Wind….    </a:t>
            </a:r>
            <a:endParaRPr lang="en-US" sz="4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074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9144000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12000"/>
              </a:lnSpc>
              <a:spcBef>
                <a:spcPct val="50000"/>
              </a:spcBef>
            </a:pPr>
            <a:r>
              <a:rPr lang="en-US" sz="1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</a:t>
            </a:r>
            <a:br>
              <a:rPr lang="en-US" sz="1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Wind….</a:t>
            </a:r>
            <a:endParaRPr lang="en-US" sz="11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5036231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86960</TotalTime>
  <Words>15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Monotype Corsiva</vt:lpstr>
      <vt:lpstr>Times New Roman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535</cp:revision>
  <dcterms:created xsi:type="dcterms:W3CDTF">2000-04-04T23:34:29Z</dcterms:created>
  <dcterms:modified xsi:type="dcterms:W3CDTF">2013-03-27T14:06:19Z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