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4"/>
  </p:notesMasterIdLst>
  <p:sldIdLst>
    <p:sldId id="1235" r:id="rId2"/>
    <p:sldId id="1227" r:id="rId3"/>
    <p:sldId id="1223" r:id="rId4"/>
    <p:sldId id="1226" r:id="rId5"/>
    <p:sldId id="1225" r:id="rId6"/>
    <p:sldId id="1243" r:id="rId7"/>
    <p:sldId id="1242" r:id="rId8"/>
    <p:sldId id="1241" r:id="rId9"/>
    <p:sldId id="1228" r:id="rId10"/>
    <p:sldId id="1246" r:id="rId11"/>
    <p:sldId id="1245" r:id="rId12"/>
    <p:sldId id="1244" r:id="rId13"/>
    <p:sldId id="1229" r:id="rId14"/>
    <p:sldId id="1249" r:id="rId15"/>
    <p:sldId id="1248" r:id="rId16"/>
    <p:sldId id="1247" r:id="rId17"/>
    <p:sldId id="1231" r:id="rId18"/>
    <p:sldId id="1250" r:id="rId19"/>
    <p:sldId id="1251" r:id="rId20"/>
    <p:sldId id="1252" r:id="rId21"/>
    <p:sldId id="1230" r:id="rId22"/>
    <p:sldId id="1255" r:id="rId23"/>
    <p:sldId id="1254" r:id="rId24"/>
    <p:sldId id="1253" r:id="rId25"/>
    <p:sldId id="1232" r:id="rId26"/>
    <p:sldId id="1258" r:id="rId27"/>
    <p:sldId id="1257" r:id="rId28"/>
    <p:sldId id="1256" r:id="rId29"/>
    <p:sldId id="1233" r:id="rId30"/>
    <p:sldId id="1263" r:id="rId31"/>
    <p:sldId id="1262" r:id="rId32"/>
    <p:sldId id="1261" r:id="rId33"/>
    <p:sldId id="1260" r:id="rId34"/>
    <p:sldId id="1259" r:id="rId35"/>
    <p:sldId id="1264" r:id="rId36"/>
    <p:sldId id="1234" r:id="rId37"/>
    <p:sldId id="1267" r:id="rId38"/>
    <p:sldId id="1266" r:id="rId39"/>
    <p:sldId id="1265" r:id="rId40"/>
    <p:sldId id="1236" r:id="rId41"/>
    <p:sldId id="1270" r:id="rId42"/>
    <p:sldId id="1269" r:id="rId43"/>
    <p:sldId id="1268" r:id="rId44"/>
    <p:sldId id="1237" r:id="rId45"/>
    <p:sldId id="1273" r:id="rId46"/>
    <p:sldId id="1272" r:id="rId47"/>
    <p:sldId id="1271" r:id="rId48"/>
    <p:sldId id="1238" r:id="rId49"/>
    <p:sldId id="1276" r:id="rId50"/>
    <p:sldId id="1275" r:id="rId51"/>
    <p:sldId id="1274" r:id="rId52"/>
    <p:sldId id="1239" r:id="rId53"/>
    <p:sldId id="1277" r:id="rId54"/>
    <p:sldId id="1287" r:id="rId55"/>
    <p:sldId id="1286" r:id="rId56"/>
    <p:sldId id="1285" r:id="rId57"/>
    <p:sldId id="1284" r:id="rId58"/>
    <p:sldId id="1283" r:id="rId59"/>
    <p:sldId id="1282" r:id="rId60"/>
    <p:sldId id="1281" r:id="rId61"/>
    <p:sldId id="1280" r:id="rId62"/>
    <p:sldId id="1279" r:id="rId63"/>
    <p:sldId id="1288" r:id="rId64"/>
    <p:sldId id="1278" r:id="rId65"/>
    <p:sldId id="1240" r:id="rId66"/>
    <p:sldId id="1290" r:id="rId67"/>
    <p:sldId id="1289" r:id="rId68"/>
    <p:sldId id="1291" r:id="rId69"/>
    <p:sldId id="1220" r:id="rId70"/>
    <p:sldId id="1219" r:id="rId71"/>
    <p:sldId id="1221" r:id="rId72"/>
    <p:sldId id="1224" r:id="rId73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8" d="100"/>
          <a:sy n="78" d="100"/>
        </p:scale>
        <p:origin x="114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4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1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5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4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7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4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8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2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3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7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6017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2971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6576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Like a bird soar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6940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Like a bird soar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6668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1078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8227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Lord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6791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Lord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1196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4569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</a:t>
            </a:r>
            <a:b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are</a:t>
            </a:r>
            <a:b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99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8451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</a:t>
            </a: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are</a:t>
            </a:r>
            <a:b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99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786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3570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</a:t>
            </a: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are</a:t>
            </a: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99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9910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4569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</a:t>
            </a:r>
            <a:b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are</a:t>
            </a:r>
            <a:b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99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9949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217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9392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days we’ve been told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0876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days we’ve been told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6223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filled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96575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filled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9218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filled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house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8687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filled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house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872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5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12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47082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5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12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Holy </a:t>
            </a: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0439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221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2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</a:t>
            </a: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</a:t>
            </a:r>
            <a:b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7092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221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2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</a:t>
            </a:r>
            <a:b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31907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221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2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</a:t>
            </a:r>
            <a:b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blow…..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71228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221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2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</a:t>
            </a:r>
            <a:b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blow…..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72461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3221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2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</a:t>
            </a:r>
            <a:b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blow…..</a:t>
            </a:r>
            <a:endParaRPr lang="en-US" sz="13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57307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06635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77789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Filling the hearts of men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411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heart in one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99121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Filling the hearts of men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26386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24627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2989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Sweet Wind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50160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Sweet Wind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29767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06546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23569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giving our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heart to You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82683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giving our 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heart to You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79624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293624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heart in one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0051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1329144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4670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51021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4670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38205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12192000" cy="4670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96501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250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15234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250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91566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06176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62911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598120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491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179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0718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491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8998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491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16878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491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Mighty Wind….</a:t>
            </a:r>
            <a:endParaRPr lang="en-US" sz="8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05803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491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38902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491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Mighty Wind….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761392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8535" y="990600"/>
            <a:ext cx="12192000" cy="491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Mighty Wind….</a:t>
            </a:r>
            <a:endParaRPr lang="en-US" sz="8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79924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1"/>
            <a:ext cx="12192000" cy="445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7000"/>
              </a:lnSpc>
              <a:spcBef>
                <a:spcPct val="50000"/>
              </a:spcBef>
            </a:pPr>
            <a:r>
              <a:rPr lang="en-US" sz="1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</a:p>
        </p:txBody>
      </p:sp>
    </p:spTree>
    <p:extLst>
      <p:ext uri="{BB962C8B-B14F-4D97-AF65-F5344CB8AC3E}">
        <p14:creationId xmlns:p14="http://schemas.microsoft.com/office/powerpoint/2010/main" val="13450132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1"/>
            <a:ext cx="12192000" cy="445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7000"/>
              </a:lnSpc>
              <a:spcBef>
                <a:spcPct val="50000"/>
              </a:spcBef>
            </a:pPr>
            <a:r>
              <a:rPr lang="en-US" sz="1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</a:p>
        </p:txBody>
      </p:sp>
    </p:spTree>
    <p:extLst>
      <p:ext uri="{BB962C8B-B14F-4D97-AF65-F5344CB8AC3E}">
        <p14:creationId xmlns:p14="http://schemas.microsoft.com/office/powerpoint/2010/main" val="423817236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1"/>
            <a:ext cx="12192000" cy="445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7000"/>
              </a:lnSpc>
              <a:spcBef>
                <a:spcPct val="50000"/>
              </a:spcBef>
            </a:pPr>
            <a:r>
              <a:rPr lang="en-US" sz="1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</a:p>
        </p:txBody>
      </p:sp>
    </p:spTree>
    <p:extLst>
      <p:ext uri="{BB962C8B-B14F-4D97-AF65-F5344CB8AC3E}">
        <p14:creationId xmlns:p14="http://schemas.microsoft.com/office/powerpoint/2010/main" val="402968007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8263" y="381000"/>
            <a:ext cx="12192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heart in one accord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 to the Lord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Like the bird we sore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Lord,   You are Lord…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854136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12192000" cy="399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days we’ve been told</a:t>
            </a:r>
          </a:p>
          <a:p>
            <a:pPr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 all the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house…</a:t>
            </a:r>
            <a:b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</a:t>
            </a:r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blow….</a:t>
            </a: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178" y="0"/>
            <a:ext cx="12192000" cy="688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Filling the hearts of men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Sweet Wind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giving our heart to You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 once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    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1"/>
            <a:ext cx="12192000" cy="4452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7000"/>
              </a:lnSpc>
              <a:spcBef>
                <a:spcPct val="50000"/>
              </a:spcBef>
            </a:pPr>
            <a:r>
              <a:rPr lang="en-US" sz="1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</a:p>
        </p:txBody>
      </p:sp>
    </p:spTree>
    <p:extLst>
      <p:ext uri="{BB962C8B-B14F-4D97-AF65-F5344CB8AC3E}">
        <p14:creationId xmlns:p14="http://schemas.microsoft.com/office/powerpoint/2010/main" val="1650362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242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209485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87001</TotalTime>
  <Words>243</Words>
  <Application>Microsoft Office PowerPoint</Application>
  <PresentationFormat>Widescreen</PresentationFormat>
  <Paragraphs>81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2013-03-27T15:09:56Z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