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1225" r:id="rId2"/>
    <p:sldId id="1226" r:id="rId3"/>
    <p:sldId id="1227" r:id="rId4"/>
    <p:sldId id="1228" r:id="rId5"/>
    <p:sldId id="1229" r:id="rId6"/>
    <p:sldId id="1230" r:id="rId7"/>
    <p:sldId id="1231" r:id="rId8"/>
    <p:sldId id="1232" r:id="rId9"/>
    <p:sldId id="1233" r:id="rId10"/>
    <p:sldId id="1234" r:id="rId11"/>
    <p:sldId id="1235" r:id="rId12"/>
    <p:sldId id="1236" r:id="rId13"/>
    <p:sldId id="1237" r:id="rId14"/>
    <p:sldId id="1238" r:id="rId15"/>
    <p:sldId id="1239" r:id="rId16"/>
    <p:sldId id="1240" r:id="rId17"/>
    <p:sldId id="1241" r:id="rId18"/>
    <p:sldId id="1242" r:id="rId19"/>
    <p:sldId id="1243" r:id="rId20"/>
    <p:sldId id="1244" r:id="rId21"/>
    <p:sldId id="1245" r:id="rId22"/>
    <p:sldId id="1246" r:id="rId23"/>
    <p:sldId id="1247" r:id="rId24"/>
    <p:sldId id="1248" r:id="rId25"/>
    <p:sldId id="1249" r:id="rId26"/>
    <p:sldId id="1250" r:id="rId27"/>
    <p:sldId id="1251" r:id="rId28"/>
    <p:sldId id="1252" r:id="rId29"/>
    <p:sldId id="1253" r:id="rId30"/>
    <p:sldId id="1254" r:id="rId31"/>
    <p:sldId id="1255" r:id="rId32"/>
    <p:sldId id="1256" r:id="rId33"/>
    <p:sldId id="1257" r:id="rId34"/>
    <p:sldId id="1258" r:id="rId35"/>
    <p:sldId id="1259" r:id="rId36"/>
    <p:sldId id="1260" r:id="rId37"/>
    <p:sldId id="1261" r:id="rId38"/>
    <p:sldId id="1262" r:id="rId39"/>
    <p:sldId id="1263" r:id="rId40"/>
    <p:sldId id="1264" r:id="rId41"/>
    <p:sldId id="1265" r:id="rId42"/>
    <p:sldId id="1266" r:id="rId43"/>
    <p:sldId id="1267" r:id="rId44"/>
    <p:sldId id="1268" r:id="rId45"/>
    <p:sldId id="1269" r:id="rId46"/>
    <p:sldId id="1270" r:id="rId47"/>
    <p:sldId id="1271" r:id="rId48"/>
    <p:sldId id="1272" r:id="rId49"/>
    <p:sldId id="1273" r:id="rId50"/>
    <p:sldId id="1274" r:id="rId51"/>
    <p:sldId id="1275" r:id="rId52"/>
    <p:sldId id="1276" r:id="rId53"/>
    <p:sldId id="1277" r:id="rId54"/>
    <p:sldId id="1278" r:id="rId55"/>
    <p:sldId id="1279" r:id="rId56"/>
    <p:sldId id="1280" r:id="rId57"/>
    <p:sldId id="1281" r:id="rId58"/>
    <p:sldId id="1282" r:id="rId59"/>
    <p:sldId id="1283" r:id="rId60"/>
    <p:sldId id="1284" r:id="rId61"/>
    <p:sldId id="1285" r:id="rId62"/>
    <p:sldId id="1286" r:id="rId63"/>
    <p:sldId id="1287" r:id="rId64"/>
    <p:sldId id="1288" r:id="rId65"/>
    <p:sldId id="1289" r:id="rId66"/>
    <p:sldId id="1290" r:id="rId67"/>
    <p:sldId id="1291" r:id="rId68"/>
    <p:sldId id="1292" r:id="rId69"/>
    <p:sldId id="1220" r:id="rId70"/>
    <p:sldId id="1219" r:id="rId71"/>
    <p:sldId id="1221" r:id="rId72"/>
    <p:sldId id="1224" r:id="rId7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0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1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64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3404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0883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a bird soar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6394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a bird soar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6797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6843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8493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945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9893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328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b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b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49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5708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328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b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49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389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6271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328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4925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5825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328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250"/>
              </a:lnSpc>
              <a:spcBef>
                <a:spcPct val="50000"/>
              </a:spcBef>
            </a:pPr>
            <a: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</a:t>
            </a:r>
            <a:b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are</a:t>
            </a:r>
            <a:b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49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4925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9816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565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2767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7642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6478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0381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650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house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9170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filled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house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3858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40897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72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1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7787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1"/>
            <a:ext cx="9144000" cy="1272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1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Holy </a:t>
            </a: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4958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5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1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</a:t>
            </a: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</a:t>
            </a:r>
            <a:b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7589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5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1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9312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5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1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blow…..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7679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5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1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8625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blow…..</a:t>
            </a:r>
            <a:endParaRPr lang="en-US" sz="103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3819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45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9150"/>
              </a:lnSpc>
              <a:spcBef>
                <a:spcPct val="50000"/>
              </a:spcBef>
            </a:pPr>
            <a: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</a:t>
            </a:r>
            <a:br>
              <a:rPr lang="en-US" sz="8625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blow…..</a:t>
            </a:r>
            <a:endParaRPr lang="en-US" sz="103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50206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15837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93864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104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0820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11951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88258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83975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64014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79264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72831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51302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 to You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72693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heart to You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17256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69844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1864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</p:txBody>
      </p:sp>
    </p:spTree>
    <p:extLst>
      <p:ext uri="{BB962C8B-B14F-4D97-AF65-F5344CB8AC3E}">
        <p14:creationId xmlns:p14="http://schemas.microsoft.com/office/powerpoint/2010/main" val="37761287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92494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27349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once again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46058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1913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03835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1913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9405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9681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62386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28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48937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759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77007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490275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433318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Mighty Wind….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32007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64390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Mighty Wind….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6513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3901" y="1600200"/>
            <a:ext cx="9144000" cy="3734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Mighty Wind….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Mighty Wind….</a:t>
            </a:r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23529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7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24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24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37056435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7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2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2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216567188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37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2750"/>
              </a:lnSpc>
              <a:spcBef>
                <a:spcPct val="50000"/>
              </a:spcBef>
            </a:pPr>
            <a:r>
              <a:rPr lang="en-US" sz="124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24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245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5540742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2412" y="609600"/>
            <a:ext cx="9144000" cy="505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Gather in on place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heart in one accord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 to the Lord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wind begins to blow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Like the bird we sore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Everyone will know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Lord,   You are Lord…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3820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14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it was in the time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days we’ve been told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How You fill all the house…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blow….</a:t>
            </a: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Feel the wind again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Filling the hearts of men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 across this place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Sweet Wind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move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giving our heart to You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Your presence once again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 Wind….    </a:t>
            </a: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2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Mighty</a:t>
            </a:r>
            <a:b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Wind….</a:t>
            </a: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9782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1717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Lifting up our praise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50769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86995</TotalTime>
  <Words>243</Words>
  <Application>Microsoft Office PowerPoint</Application>
  <PresentationFormat>On-screen Show (4:3)</PresentationFormat>
  <Paragraphs>82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Monotype Corsiva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2013-03-27T15:09:47Z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