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20" r:id="rId2"/>
    <p:sldId id="409" r:id="rId3"/>
    <p:sldId id="410" r:id="rId4"/>
    <p:sldId id="418" r:id="rId5"/>
    <p:sldId id="412" r:id="rId6"/>
    <p:sldId id="411" r:id="rId7"/>
    <p:sldId id="417" r:id="rId8"/>
    <p:sldId id="413" r:id="rId9"/>
    <p:sldId id="416" r:id="rId10"/>
    <p:sldId id="414" r:id="rId11"/>
    <p:sldId id="415" r:id="rId12"/>
    <p:sldId id="408" r:id="rId13"/>
    <p:sldId id="41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9C5BCD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34CE20-470A-4CFF-AF6E-CC79995841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47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25623-AB32-4A16-8C35-B39A84E313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677BA-7DCE-4513-A96E-9ADA40C3F1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73C92-C832-48D7-A142-067AF54BD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9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67CEE-8731-496B-9C47-4B0130DC6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1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74215-7874-4177-A9EC-80605337C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6760C-FFE9-42E0-9B89-6281C4F88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0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8DF88-A27F-420B-BC2C-E154D070C6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2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75A73-619F-4B5B-BFE0-BBDDFB855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9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65C0C-6730-4FD7-8447-4EA1F6D9C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EE26F-27B0-434C-BAE2-65BC955FA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16DCF-F3EC-415A-B2D2-A72813D48D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4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8361FF-5EA6-4DEE-9092-5B78344A54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Eb/1/" TargetMode="External"/><Relationship Id="rId7" Type="http://schemas.openxmlformats.org/officeDocument/2006/relationships/hyperlink" Target="http://dev.agodsendtech.com/mu_chords/quickimages/0/F/5/" TargetMode="External"/><Relationship Id="rId2" Type="http://schemas.openxmlformats.org/officeDocument/2006/relationships/hyperlink" Target="http://dev.agodsendtech.com/mu_chords/quickimages/0/Bb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v.agodsendtech.com/mu_chords/quickimages/0/C/2/" TargetMode="External"/><Relationship Id="rId5" Type="http://schemas.openxmlformats.org/officeDocument/2006/relationships/hyperlink" Target="http://dev.agodsendtech.com/mu_chords/quickimages/0/Eb/2/" TargetMode="External"/><Relationship Id="rId10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9/" TargetMode="External"/><Relationship Id="rId9" Type="http://schemas.openxmlformats.org/officeDocument/2006/relationships/hyperlink" Target="http://dev.agodsendtech.com/mu_chords/quickimages/0/G/19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F/5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Bb/1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F/5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/" TargetMode="External"/><Relationship Id="rId3" Type="http://schemas.openxmlformats.org/officeDocument/2006/relationships/hyperlink" Target="http://dev.agodsendtech.com/mu_chords/quickimages/0/C/2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b/9/" TargetMode="External"/><Relationship Id="rId4" Type="http://schemas.openxmlformats.org/officeDocument/2006/relationships/hyperlink" Target="http://dev.agodsendtech.com/mu_chords/quickimages/0/G/1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Eb/2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Eb/2/" TargetMode="External"/><Relationship Id="rId7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Ab/1/" TargetMode="External"/><Relationship Id="rId4" Type="http://schemas.openxmlformats.org/officeDocument/2006/relationships/hyperlink" Target="http://dev.agodsendtech.com/mu_chords/quickimages/0/E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0146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86005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193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Mighty Wind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231" y="1600200"/>
            <a:ext cx="9121776" cy="192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Wind…………….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1460929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1469648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1469648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146092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20874" y="2534669"/>
            <a:ext cx="439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193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231" y="1600200"/>
            <a:ext cx="9121776" cy="192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Wind…………….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</a:t>
            </a: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1460929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1469648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1469648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146092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20874" y="2534669"/>
            <a:ext cx="439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9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47" name="Rectangle 83"/>
          <p:cNvSpPr>
            <a:spLocks noChangeArrowheads="1"/>
          </p:cNvSpPr>
          <p:nvPr/>
        </p:nvSpPr>
        <p:spPr bwMode="auto">
          <a:xfrm>
            <a:off x="19050" y="4114799"/>
            <a:ext cx="9144000" cy="273323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345" name="Rectangle 81"/>
          <p:cNvSpPr>
            <a:spLocks noChangeArrowheads="1"/>
          </p:cNvSpPr>
          <p:nvPr/>
        </p:nvSpPr>
        <p:spPr bwMode="auto">
          <a:xfrm>
            <a:off x="19050" y="2721621"/>
            <a:ext cx="9144000" cy="1393177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344" name="Rectangle 80"/>
          <p:cNvSpPr>
            <a:spLocks noChangeArrowheads="1"/>
          </p:cNvSpPr>
          <p:nvPr/>
        </p:nvSpPr>
        <p:spPr bwMode="auto">
          <a:xfrm>
            <a:off x="19050" y="2720"/>
            <a:ext cx="9144000" cy="271889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19050" y="152400"/>
            <a:ext cx="91440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Gather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on place 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Hearts in one accord 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Lifting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our praise           to    The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The wind begins to blow    Like the bird we soar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Everyone will know          You  are  Lord        You  are   Lord…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As it was in the time        of the days we’ve been told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How You filled all the house         Ho  –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–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blow………….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Feel the wind again       Filling the hearts of men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Blow across this place           Come sweet wind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Holy Spirit move      We’re giving our heart to You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In Your presence once again           Mighty Wind………..                 Mighty Wind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0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1399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753600" y="4114798"/>
            <a:ext cx="5981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7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02061" y="6183594"/>
            <a:ext cx="838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4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09721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56916" y="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673208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6892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21007" y="3428007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70771" y="2055137"/>
            <a:ext cx="59693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17664" y="691113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3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88483" y="686651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453577" y="692717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77802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82514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48328" y="1375533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13342" y="1383830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0050" y="2064121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9114" y="2064121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13764" y="206412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584583" y="2059659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72335" y="20485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313894" y="2046154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81165" y="2059659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58840" y="204062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02922" y="2725227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00155" y="272161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24946" y="2731392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55825" y="272161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62768" y="3418208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12163" y="3437129"/>
            <a:ext cx="82247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2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00562" y="3437129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1531" y="3426372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25547" y="3433981"/>
            <a:ext cx="60828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8993" y="3439424"/>
            <a:ext cx="40139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99689" y="3433981"/>
            <a:ext cx="26813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339027" y="3439424"/>
            <a:ext cx="598385" cy="33855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36589" y="6183594"/>
            <a:ext cx="64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8327" y="4140133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26147" y="4157156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54279" y="4145576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1789" y="4154244"/>
            <a:ext cx="44862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6016" y="4840062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93784" y="4840062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149435" y="4824673"/>
            <a:ext cx="60828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03767" y="4827864"/>
            <a:ext cx="40139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63937" y="6194802"/>
            <a:ext cx="53752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4714" y="5506128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69572" y="5506128"/>
            <a:ext cx="49766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55983" y="5514359"/>
            <a:ext cx="4572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55825" y="5518693"/>
            <a:ext cx="4218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72854" y="6194802"/>
            <a:ext cx="45690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916088" y="6192313"/>
            <a:ext cx="40983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01458" y="4824673"/>
            <a:ext cx="39910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498233" y="6183594"/>
            <a:ext cx="4130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56977" y="6183594"/>
            <a:ext cx="64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5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340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164" y="244115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Gather </a:t>
            </a:r>
            <a:r>
              <a:rPr lang="en-US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on place     </a:t>
            </a:r>
            <a:r>
              <a:rPr lang="en-US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Hearts in one accord </a:t>
            </a:r>
          </a:p>
          <a:p>
            <a:pPr>
              <a:lnSpc>
                <a:spcPts val="4200"/>
              </a:lnSpc>
              <a:spcBef>
                <a:spcPct val="50000"/>
              </a:spcBef>
            </a:pPr>
            <a:r>
              <a:rPr lang="en-US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Lifting </a:t>
            </a:r>
            <a:r>
              <a:rPr lang="en-US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our praise           to    The   </a:t>
            </a:r>
            <a:r>
              <a:rPr lang="en-US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</a:t>
            </a: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9164" y="228875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0513" y="228875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98835" y="228875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46030" y="228875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9164" y="296196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70314" y="297803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06778" y="2979868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77597" y="2975406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42691" y="298147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5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-16867" y="1295400"/>
            <a:ext cx="9144000" cy="505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Gather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on place    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Hearts in one accord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Lifting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our praise    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  the   Lord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wind begins to blow    Like the bird we soar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Everyone will know        You  are  Lord   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 are  Lord…</a:t>
            </a: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495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73749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29485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42797" y="121920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917" y="222540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4260" y="223980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8238" y="5319762"/>
            <a:ext cx="5969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19469" y="2218781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16283" y="2218781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90313" y="221878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73581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95631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24800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1004" y="426674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85468" y="43022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83299" y="4266740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69957" y="4302239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167031" y="43022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3558" y="5319762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90058" y="5319762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96810" y="5319762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4177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-16867" y="1295400"/>
            <a:ext cx="9144000" cy="505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Gather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on place    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Hearts in one accord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Lifting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 our praise    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  the   Lord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The wind begins to blow    Like the bird we soar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Everyone will know        You  are  Lord   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 are  Lord…</a:t>
            </a: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6495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73749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29485" y="118588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42797" y="121920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917" y="222540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4260" y="223980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8238" y="5319762"/>
            <a:ext cx="5969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19469" y="2218781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16283" y="2218781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90313" y="221878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73581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95631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924800" y="32699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1004" y="426674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85468" y="43022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83299" y="4266740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8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69957" y="4302239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167031" y="4302239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3558" y="5319762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90058" y="5319762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96810" y="5319762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7923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57" y="1295400"/>
            <a:ext cx="9121776" cy="401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it was in the time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of the days we’ve been told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how You filled all the house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 –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rit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blow…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63957" y="4267200"/>
            <a:ext cx="4828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80731" y="1202404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46781" y="1202404"/>
            <a:ext cx="91924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24000" y="2236390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27197" y="2236390"/>
            <a:ext cx="8925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2385" y="3278606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09765" y="3284065"/>
            <a:ext cx="869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063" y="4267200"/>
            <a:ext cx="5375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32411" y="4279441"/>
            <a:ext cx="4365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04773" y="4257301"/>
            <a:ext cx="64287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978460" y="4266452"/>
            <a:ext cx="4242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59156" y="4261009"/>
            <a:ext cx="2681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98494" y="4266452"/>
            <a:ext cx="59838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3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57" y="1295400"/>
            <a:ext cx="9121776" cy="505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Feel the wind again…   Filling the heart of men…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Blow across this place…   Come Sweet Wind…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 move…   We’re giving our heart to You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Your presence once again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Mighty Wind…………….     Mighty Wind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5676" y="5284740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6597" y="529345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8" y="1183875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68831" y="1190521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23052" y="1183875"/>
            <a:ext cx="486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96200" y="1204199"/>
            <a:ext cx="477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7" y="2209800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27342" y="2252343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38899" y="2222407"/>
            <a:ext cx="6471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17101" y="2245763"/>
            <a:ext cx="4270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80328" y="4296914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6" y="3213954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323329"/>
            <a:ext cx="52943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93396" y="3278460"/>
            <a:ext cx="486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82000" y="3273979"/>
            <a:ext cx="4487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6769" y="4277473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15159" y="5293459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09507" y="2245763"/>
            <a:ext cx="42458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53200" y="5284740"/>
            <a:ext cx="439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2925" y="5284740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2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57" y="1295400"/>
            <a:ext cx="9121776" cy="505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Feel the wind again…   Filling the heart of men…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Blow across this place…   Come Sweet Wind…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Spirit move…   We’re giving our heart to You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Your presence once again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Mighty Wind…………….     Mighty Wind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5676" y="5284740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6597" y="529345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8" y="1183875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68831" y="1190521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23052" y="1183875"/>
            <a:ext cx="486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96200" y="1204199"/>
            <a:ext cx="47726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7" y="2209800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27342" y="2252343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38899" y="2222407"/>
            <a:ext cx="6471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/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17101" y="2245763"/>
            <a:ext cx="4270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80328" y="4296914"/>
            <a:ext cx="5718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76" y="3213954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3323329"/>
            <a:ext cx="52943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93396" y="3278460"/>
            <a:ext cx="4863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382000" y="3273979"/>
            <a:ext cx="4487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56769" y="4277473"/>
            <a:ext cx="4860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615159" y="5293459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09507" y="2245763"/>
            <a:ext cx="42458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53200" y="5284740"/>
            <a:ext cx="439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92925" y="5284740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8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231" y="1600200"/>
            <a:ext cx="9121776" cy="401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Wind…………….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     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4563281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4572000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4572000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4563281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3515007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3523726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3523726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3515007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2475452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2484171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2484171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2475452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1460929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1469648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1469648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146092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4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9C5BC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231" y="1600200"/>
            <a:ext cx="9121776" cy="401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Wind…………….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</a:t>
            </a:r>
          </a:p>
          <a:p>
            <a:pPr>
              <a:lnSpc>
                <a:spcPts val="62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Mighty Wind…………….          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4563281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4572000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4572000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4563281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3515007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3523726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3523726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3515007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2475452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2484171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2484171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2475452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1391" y="1460929"/>
            <a:ext cx="100834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r>
              <a:rPr lang="en-US" sz="160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2312" y="1469648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20874" y="1469648"/>
            <a:ext cx="4513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98640" y="1460929"/>
            <a:ext cx="6901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13142</TotalTime>
  <Words>595</Words>
  <Application>Microsoft Office PowerPoint</Application>
  <PresentationFormat>On-screen Show (4:3)</PresentationFormat>
  <Paragraphs>264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452</cp:revision>
  <dcterms:created xsi:type="dcterms:W3CDTF">2000-04-06T22:37:36Z</dcterms:created>
  <dcterms:modified xsi:type="dcterms:W3CDTF">2013-03-27T22:22:44Z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