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08" r:id="rId2"/>
    <p:sldId id="409" r:id="rId3"/>
    <p:sldId id="410" r:id="rId4"/>
    <p:sldId id="411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9C5BCD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26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734CE20-470A-4CFF-AF6E-CC79995841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472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A25623-AB32-4A16-8C35-B39A84E313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7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677BA-7DCE-4513-A96E-9ADA40C3F1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185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73C92-C832-48D7-A142-067AF54BD5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91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B67CEE-8731-496B-9C47-4B0130DC62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15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74215-7874-4177-A9EC-80605337CE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40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6760C-FFE9-42E0-9B89-6281C4F88A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404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8DF88-A27F-420B-BC2C-E154D070C6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229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75A73-619F-4B5B-BFE0-BBDDFB855D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490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65C0C-6730-4FD7-8447-4EA1F6D9CD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70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EE26F-27B0-434C-BAE2-65BC955FA0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35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16DCF-F3EC-415A-B2D2-A72813D48D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84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E8361FF-5EA6-4DEE-9092-5B78344A546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F/1/" TargetMode="External"/><Relationship Id="rId3" Type="http://schemas.openxmlformats.org/officeDocument/2006/relationships/hyperlink" Target="http://dev.agodsendtech.com/mu_chords/quickimages/0/Eb/1/" TargetMode="External"/><Relationship Id="rId7" Type="http://schemas.openxmlformats.org/officeDocument/2006/relationships/hyperlink" Target="http://dev.agodsendtech.com/mu_chords/quickimages/0/F/5/" TargetMode="External"/><Relationship Id="rId2" Type="http://schemas.openxmlformats.org/officeDocument/2006/relationships/hyperlink" Target="http://dev.agodsendtech.com/mu_chords/quickimages/0/Bb/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ev.agodsendtech.com/mu_chords/quickimages/0/C/2/" TargetMode="External"/><Relationship Id="rId5" Type="http://schemas.openxmlformats.org/officeDocument/2006/relationships/hyperlink" Target="http://dev.agodsendtech.com/mu_chords/quickimages/0/Eb/2/" TargetMode="External"/><Relationship Id="rId10" Type="http://schemas.openxmlformats.org/officeDocument/2006/relationships/hyperlink" Target="http://dev.agodsendtech.com/mu_chords/quickimages/0/Ab/1/" TargetMode="External"/><Relationship Id="rId4" Type="http://schemas.openxmlformats.org/officeDocument/2006/relationships/hyperlink" Target="http://dev.agodsendtech.com/mu_chords/quickimages/0/Eb/9/" TargetMode="External"/><Relationship Id="rId9" Type="http://schemas.openxmlformats.org/officeDocument/2006/relationships/hyperlink" Target="http://dev.agodsendtech.com/mu_chords/quickimages/0/G/19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347" name="Rectangle 83"/>
          <p:cNvSpPr>
            <a:spLocks noChangeArrowheads="1"/>
          </p:cNvSpPr>
          <p:nvPr/>
        </p:nvSpPr>
        <p:spPr bwMode="auto">
          <a:xfrm>
            <a:off x="19050" y="4114799"/>
            <a:ext cx="9144000" cy="273323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5345" name="Rectangle 81"/>
          <p:cNvSpPr>
            <a:spLocks noChangeArrowheads="1"/>
          </p:cNvSpPr>
          <p:nvPr/>
        </p:nvSpPr>
        <p:spPr bwMode="auto">
          <a:xfrm>
            <a:off x="19050" y="2721621"/>
            <a:ext cx="9144000" cy="1393177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5344" name="Rectangle 80"/>
          <p:cNvSpPr>
            <a:spLocks noChangeArrowheads="1"/>
          </p:cNvSpPr>
          <p:nvPr/>
        </p:nvSpPr>
        <p:spPr bwMode="auto">
          <a:xfrm>
            <a:off x="19050" y="2720"/>
            <a:ext cx="9144000" cy="2718899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5268" name="Text Box 4"/>
          <p:cNvSpPr txBox="1">
            <a:spLocks noChangeArrowheads="1"/>
          </p:cNvSpPr>
          <p:nvPr/>
        </p:nvSpPr>
        <p:spPr bwMode="auto">
          <a:xfrm>
            <a:off x="19050" y="152400"/>
            <a:ext cx="9144000" cy="6863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Gather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on place    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Hearts in one accord </a:t>
            </a:r>
          </a:p>
          <a:p>
            <a:pPr>
              <a:lnSpc>
                <a:spcPts val="4200"/>
              </a:lnSpc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Lifting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up our praise           to    The  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Lord</a:t>
            </a:r>
          </a:p>
          <a:p>
            <a:pPr>
              <a:lnSpc>
                <a:spcPts val="4200"/>
              </a:lnSpc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The wind begins to blow    Like the bird we soar</a:t>
            </a:r>
          </a:p>
          <a:p>
            <a:pPr>
              <a:lnSpc>
                <a:spcPts val="4200"/>
              </a:lnSpc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Everyone will know          You  are  Lord        You  are   Lord…</a:t>
            </a:r>
          </a:p>
          <a:p>
            <a:pPr>
              <a:lnSpc>
                <a:spcPts val="4200"/>
              </a:lnSpc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As it was in the time        of the days we’ve been told</a:t>
            </a:r>
          </a:p>
          <a:p>
            <a:pPr>
              <a:lnSpc>
                <a:spcPts val="4200"/>
              </a:lnSpc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How You filled all the house         Ho  – 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ly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Spi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– 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rit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blow………….</a:t>
            </a:r>
          </a:p>
          <a:p>
            <a:pPr>
              <a:lnSpc>
                <a:spcPts val="4200"/>
              </a:lnSpc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Feel the wind again       Filling the hearts of men</a:t>
            </a:r>
          </a:p>
          <a:p>
            <a:pPr>
              <a:lnSpc>
                <a:spcPts val="4200"/>
              </a:lnSpc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Blow across this place           Come sweet wind</a:t>
            </a:r>
          </a:p>
          <a:p>
            <a:pPr>
              <a:lnSpc>
                <a:spcPts val="4200"/>
              </a:lnSpc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Holy Spirit move      We’re giving our heart to You</a:t>
            </a:r>
          </a:p>
          <a:p>
            <a:pPr>
              <a:lnSpc>
                <a:spcPts val="4200"/>
              </a:lnSpc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In Your presence once again           Mighty Wind………..                 Mighty Wind</a:t>
            </a: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00050" y="0"/>
            <a:ext cx="41306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51399" y="0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753600" y="4114798"/>
            <a:ext cx="5981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7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002061" y="6183594"/>
            <a:ext cx="838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r>
              <a:rPr lang="en-US" sz="1400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909721" y="0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56916" y="0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00050" y="673208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81200" y="689276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21007" y="3428007"/>
            <a:ext cx="456906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20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370771" y="2055137"/>
            <a:ext cx="596936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317664" y="691113"/>
            <a:ext cx="26813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3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688483" y="686651"/>
            <a:ext cx="598385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453577" y="692717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977802" y="1383830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82514" y="1383830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48328" y="1375533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13342" y="1383830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00050" y="2064121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49114" y="2064121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213764" y="2064121"/>
            <a:ext cx="26813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2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584583" y="2059659"/>
            <a:ext cx="598385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272335" y="2048576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313894" y="2046154"/>
            <a:ext cx="26813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5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681165" y="2059659"/>
            <a:ext cx="598385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058840" y="2040621"/>
            <a:ext cx="26813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7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902922" y="2725227"/>
            <a:ext cx="598385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00155" y="2721619"/>
            <a:ext cx="822471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724946" y="2731392"/>
            <a:ext cx="598385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355825" y="2721619"/>
            <a:ext cx="822471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462768" y="3418208"/>
            <a:ext cx="598385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12163" y="3437129"/>
            <a:ext cx="822471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900562" y="3437129"/>
            <a:ext cx="537521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571531" y="3426372"/>
            <a:ext cx="41306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725547" y="3433981"/>
            <a:ext cx="60828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4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8993" y="3439424"/>
            <a:ext cx="401395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999689" y="3433981"/>
            <a:ext cx="26813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1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7339027" y="3439424"/>
            <a:ext cx="598385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336589" y="6183594"/>
            <a:ext cx="648756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28327" y="4140133"/>
            <a:ext cx="456906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026147" y="4157156"/>
            <a:ext cx="537521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954279" y="4145576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31789" y="4154244"/>
            <a:ext cx="448623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6016" y="4840062"/>
            <a:ext cx="456906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193784" y="4840062"/>
            <a:ext cx="537521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149435" y="4824673"/>
            <a:ext cx="60828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6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903767" y="4827864"/>
            <a:ext cx="401395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963937" y="6194802"/>
            <a:ext cx="537521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24714" y="5506128"/>
            <a:ext cx="456906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669572" y="5506128"/>
            <a:ext cx="497666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355983" y="5514359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355825" y="5518693"/>
            <a:ext cx="42186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272854" y="6194802"/>
            <a:ext cx="456906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916088" y="6192313"/>
            <a:ext cx="409838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501458" y="4824673"/>
            <a:ext cx="39910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498233" y="6183594"/>
            <a:ext cx="41306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56977" y="6183594"/>
            <a:ext cx="648756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258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45166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Feel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Wind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0146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3857410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45166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Feel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Wind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0146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3717715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45166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Feel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Wind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0146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37223383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13142</TotalTime>
  <Words>177</Words>
  <Application>Microsoft Office PowerPoint</Application>
  <PresentationFormat>On-screen Show (4:3)</PresentationFormat>
  <Paragraphs>72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451</cp:revision>
  <dcterms:created xsi:type="dcterms:W3CDTF">2000-04-06T22:37:36Z</dcterms:created>
  <dcterms:modified xsi:type="dcterms:W3CDTF">2013-03-29T18:10:26Z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