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8" r:id="rId2"/>
    <p:sldId id="409" r:id="rId3"/>
    <p:sldId id="410" r:id="rId4"/>
    <p:sldId id="41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9C5BCD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34CE20-470A-4CFF-AF6E-CC79995841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47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25623-AB32-4A16-8C35-B39A84E313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77BA-7DCE-4513-A96E-9ADA40C3F1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8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73C92-C832-48D7-A142-067AF54BD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9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67CEE-8731-496B-9C47-4B0130DC6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74215-7874-4177-A9EC-80605337C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760C-FFE9-42E0-9B89-6281C4F88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0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8DF88-A27F-420B-BC2C-E154D070C6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2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75A73-619F-4B5B-BFE0-BBDDFB855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9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65C0C-6730-4FD7-8447-4EA1F6D9CD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7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26F-27B0-434C-BAE2-65BC955FA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3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16DCF-F3EC-415A-B2D2-A72813D48D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4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8361FF-5EA6-4DEE-9092-5B78344A54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Eb/1/" TargetMode="External"/><Relationship Id="rId7" Type="http://schemas.openxmlformats.org/officeDocument/2006/relationships/hyperlink" Target="http://dev.agodsendtech.com/mu_chords/quickimages/0/F/5/" TargetMode="External"/><Relationship Id="rId2" Type="http://schemas.openxmlformats.org/officeDocument/2006/relationships/hyperlink" Target="http://dev.agodsendtech.com/mu_chords/quickimages/0/Bb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.agodsendtech.com/mu_chords/quickimages/0/C/2/" TargetMode="External"/><Relationship Id="rId5" Type="http://schemas.openxmlformats.org/officeDocument/2006/relationships/hyperlink" Target="http://dev.agodsendtech.com/mu_chords/quickimages/0/Eb/2/" TargetMode="External"/><Relationship Id="rId10" Type="http://schemas.openxmlformats.org/officeDocument/2006/relationships/hyperlink" Target="http://dev.agodsendtech.com/mu_chords/quickimages/0/Ab/1/" TargetMode="External"/><Relationship Id="rId4" Type="http://schemas.openxmlformats.org/officeDocument/2006/relationships/hyperlink" Target="http://dev.agodsendtech.com/mu_chords/quickimages/0/Eb/9/" TargetMode="External"/><Relationship Id="rId9" Type="http://schemas.openxmlformats.org/officeDocument/2006/relationships/hyperlink" Target="http://dev.agodsendtech.com/mu_chords/quickimages/0/G/1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47" name="Rectangle 83"/>
          <p:cNvSpPr>
            <a:spLocks noChangeArrowheads="1"/>
          </p:cNvSpPr>
          <p:nvPr/>
        </p:nvSpPr>
        <p:spPr bwMode="auto">
          <a:xfrm>
            <a:off x="19050" y="4114799"/>
            <a:ext cx="9144000" cy="273323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345" name="Rectangle 81"/>
          <p:cNvSpPr>
            <a:spLocks noChangeArrowheads="1"/>
          </p:cNvSpPr>
          <p:nvPr/>
        </p:nvSpPr>
        <p:spPr bwMode="auto">
          <a:xfrm>
            <a:off x="19050" y="2721621"/>
            <a:ext cx="9144000" cy="1393177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344" name="Rectangle 80"/>
          <p:cNvSpPr>
            <a:spLocks noChangeArrowheads="1"/>
          </p:cNvSpPr>
          <p:nvPr/>
        </p:nvSpPr>
        <p:spPr bwMode="auto">
          <a:xfrm>
            <a:off x="19050" y="2720"/>
            <a:ext cx="9144000" cy="2718899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19050" y="152400"/>
            <a:ext cx="9144000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Gather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on place  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Hearts in one accord 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Lifting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up our praise           to    The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Lord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The wind begins to blow    Like the bird we soar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Everyone will know          You  are  Lord        You  are   Lord…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As it was in the time        of the days we’ve been told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How You filled all the house         Ho  –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– 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rit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blow………….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Feel the wind again       Filling the hearts of men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Blow across this place           Come sweet wind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Holy Spirit move      We’re giving our heart to You</a:t>
            </a:r>
          </a:p>
          <a:p>
            <a:pPr>
              <a:lnSpc>
                <a:spcPts val="42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In Your presence once again           Mighty Wind………..                 Mighty Wind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0050" y="0"/>
            <a:ext cx="4130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51399" y="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753600" y="4114798"/>
            <a:ext cx="59812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</a:p>
        </p:txBody>
      </p:sp>
      <p:sp>
        <p:nvSpPr>
          <p:cNvPr id="7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02061" y="6183594"/>
            <a:ext cx="838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r>
              <a:rPr lang="en-US" sz="14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09721" y="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56916" y="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0050" y="673208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1200" y="689276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21007" y="3428007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70771" y="2055137"/>
            <a:ext cx="59693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317664" y="691113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3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688483" y="686651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453577" y="692717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977802" y="138383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82514" y="138383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48328" y="1375533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13342" y="1383830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00050" y="2064121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49114" y="2064121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213764" y="2064121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584583" y="2059659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72335" y="2048576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313894" y="2046154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5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81165" y="2059659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58840" y="2040621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7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902922" y="2725227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00155" y="2721619"/>
            <a:ext cx="82247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24946" y="2731392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55825" y="2721619"/>
            <a:ext cx="82247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462768" y="3418208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12163" y="3437129"/>
            <a:ext cx="82247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2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900562" y="3437129"/>
            <a:ext cx="53752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71531" y="3426372"/>
            <a:ext cx="4130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25547" y="3433981"/>
            <a:ext cx="60828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8993" y="3439424"/>
            <a:ext cx="401395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999689" y="3433981"/>
            <a:ext cx="26813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1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339027" y="3439424"/>
            <a:ext cx="598385" cy="338554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G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2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36589" y="6183594"/>
            <a:ext cx="64875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8327" y="4140133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026147" y="4157156"/>
            <a:ext cx="53752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54279" y="4145576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31789" y="4154244"/>
            <a:ext cx="448623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46016" y="4840062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193784" y="4840062"/>
            <a:ext cx="53752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149435" y="4824673"/>
            <a:ext cx="60828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/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903767" y="4827864"/>
            <a:ext cx="401395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63937" y="6194802"/>
            <a:ext cx="53752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24714" y="5506128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669572" y="5506128"/>
            <a:ext cx="49766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55983" y="5514359"/>
            <a:ext cx="4572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55825" y="5518693"/>
            <a:ext cx="4218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72854" y="6194802"/>
            <a:ext cx="45690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916088" y="6192313"/>
            <a:ext cx="40983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01458" y="4824673"/>
            <a:ext cx="39910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498233" y="6183594"/>
            <a:ext cx="4130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56977" y="6183594"/>
            <a:ext cx="64875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25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0146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85741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0146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71771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45166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0146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7223383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13142</TotalTime>
  <Words>177</Words>
  <Application>Microsoft Office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451</cp:revision>
  <dcterms:created xsi:type="dcterms:W3CDTF">2000-04-06T22:37:36Z</dcterms:created>
  <dcterms:modified xsi:type="dcterms:W3CDTF">2013-03-29T18:10:26Z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