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223" r:id="rId2"/>
    <p:sldId id="1220" r:id="rId3"/>
    <p:sldId id="1219" r:id="rId4"/>
    <p:sldId id="1221" r:id="rId5"/>
    <p:sldId id="1224" r:id="rId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8" d="100"/>
          <a:sy n="78" d="100"/>
        </p:scale>
        <p:origin x="114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7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4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0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1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2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7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5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You presence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a peace I can’t describe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Drawing me closer to You side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1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yours sins are wash away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1"/>
            <a:ext cx="121920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in….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165036231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86957</TotalTime>
  <Words>22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2013-03-29T18:02:15Z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