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1223" r:id="rId2"/>
    <p:sldId id="1220" r:id="rId3"/>
    <p:sldId id="1219" r:id="rId4"/>
    <p:sldId id="1221" r:id="rId5"/>
    <p:sldId id="1224" r:id="rId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9" d="100"/>
          <a:sy n="89" d="100"/>
        </p:scale>
        <p:origin x="8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5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0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0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4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5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8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04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3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8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1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2687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we rest here in You presence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a peace I can’t describe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my fears fade away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Drawing me closer to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side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3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never will forget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When I heard You say to me….</a:t>
            </a:r>
            <a:endParaRPr lang="en-US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42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2687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Welcome to the Father’s house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awaits with open arms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Where yours sins are wash away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your made whole</a:t>
            </a:r>
          </a:p>
        </p:txBody>
      </p:sp>
    </p:spTree>
    <p:extLst>
      <p:ext uri="{BB962C8B-B14F-4D97-AF65-F5344CB8AC3E}">
        <p14:creationId xmlns:p14="http://schemas.microsoft.com/office/powerpoint/2010/main" val="3607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3590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into the Father’s house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Yes, the door is open wide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all to enter in….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Father’s house</a:t>
            </a:r>
          </a:p>
        </p:txBody>
      </p:sp>
    </p:spTree>
    <p:extLst>
      <p:ext uri="{BB962C8B-B14F-4D97-AF65-F5344CB8AC3E}">
        <p14:creationId xmlns:p14="http://schemas.microsoft.com/office/powerpoint/2010/main" val="165036231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86952</TotalTime>
  <Words>22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Monotype Corsiva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534</cp:revision>
  <dcterms:created xsi:type="dcterms:W3CDTF">2000-04-04T23:34:29Z</dcterms:created>
  <dcterms:modified xsi:type="dcterms:W3CDTF">2013-03-26T17:19:50Z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