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223" r:id="rId2"/>
    <p:sldId id="1220" r:id="rId3"/>
    <p:sldId id="1219" r:id="rId4"/>
    <p:sldId id="1221" r:id="rId5"/>
    <p:sldId id="1224" r:id="rId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9" d="100"/>
          <a:sy n="89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0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1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268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You presence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a peace I can’t describe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Drawing me closer to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side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268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yours sins are wash away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359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in….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165036231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86952</TotalTime>
  <Words>22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Monotype Corsiva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534</cp:revision>
  <dcterms:created xsi:type="dcterms:W3CDTF">2000-04-04T23:34:29Z</dcterms:created>
  <dcterms:modified xsi:type="dcterms:W3CDTF">2013-03-26T17:19:50Z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