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1"/>
  </p:notesMasterIdLst>
  <p:sldIdLst>
    <p:sldId id="1223" r:id="rId2"/>
    <p:sldId id="1233" r:id="rId3"/>
    <p:sldId id="1225" r:id="rId4"/>
    <p:sldId id="1234" r:id="rId5"/>
    <p:sldId id="1226" r:id="rId6"/>
    <p:sldId id="1235" r:id="rId7"/>
    <p:sldId id="1238" r:id="rId8"/>
    <p:sldId id="1237" r:id="rId9"/>
    <p:sldId id="1236" r:id="rId10"/>
    <p:sldId id="1227" r:id="rId11"/>
    <p:sldId id="1239" r:id="rId12"/>
    <p:sldId id="1243" r:id="rId13"/>
    <p:sldId id="1242" r:id="rId14"/>
    <p:sldId id="1241" r:id="rId15"/>
    <p:sldId id="1228" r:id="rId16"/>
    <p:sldId id="1240" r:id="rId17"/>
    <p:sldId id="1247" r:id="rId18"/>
    <p:sldId id="1246" r:id="rId19"/>
    <p:sldId id="1245" r:id="rId20"/>
    <p:sldId id="1244" r:id="rId21"/>
    <p:sldId id="1229" r:id="rId22"/>
    <p:sldId id="1251" r:id="rId23"/>
    <p:sldId id="1250" r:id="rId24"/>
    <p:sldId id="1249" r:id="rId25"/>
    <p:sldId id="1230" r:id="rId26"/>
    <p:sldId id="1248" r:id="rId27"/>
    <p:sldId id="1255" r:id="rId28"/>
    <p:sldId id="1254" r:id="rId29"/>
    <p:sldId id="1253" r:id="rId30"/>
    <p:sldId id="1231" r:id="rId31"/>
    <p:sldId id="1252" r:id="rId32"/>
    <p:sldId id="1262" r:id="rId33"/>
    <p:sldId id="1261" r:id="rId34"/>
    <p:sldId id="1260" r:id="rId35"/>
    <p:sldId id="1259" r:id="rId36"/>
    <p:sldId id="1258" r:id="rId37"/>
    <p:sldId id="1257" r:id="rId38"/>
    <p:sldId id="1232" r:id="rId39"/>
    <p:sldId id="1256" r:id="rId40"/>
    <p:sldId id="1276" r:id="rId41"/>
    <p:sldId id="1275" r:id="rId42"/>
    <p:sldId id="1272" r:id="rId43"/>
    <p:sldId id="1273" r:id="rId44"/>
    <p:sldId id="1271" r:id="rId45"/>
    <p:sldId id="1270" r:id="rId46"/>
    <p:sldId id="1269" r:id="rId47"/>
    <p:sldId id="1268" r:id="rId48"/>
    <p:sldId id="1267" r:id="rId49"/>
    <p:sldId id="1274" r:id="rId50"/>
    <p:sldId id="1265" r:id="rId51"/>
    <p:sldId id="1264" r:id="rId52"/>
    <p:sldId id="1280" r:id="rId53"/>
    <p:sldId id="1278" r:id="rId54"/>
    <p:sldId id="1279" r:id="rId55"/>
    <p:sldId id="1281" r:id="rId56"/>
    <p:sldId id="1220" r:id="rId57"/>
    <p:sldId id="1219" r:id="rId58"/>
    <p:sldId id="1221" r:id="rId59"/>
    <p:sldId id="1224" r:id="rId60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323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8" d="100"/>
          <a:sy n="78" d="100"/>
        </p:scale>
        <p:origin x="114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70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42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0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1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25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3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9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7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65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7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56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my fears fade away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Drawing me closer to Your side</a:t>
            </a:r>
          </a:p>
        </p:txBody>
      </p:sp>
    </p:spTree>
    <p:extLst>
      <p:ext uri="{BB962C8B-B14F-4D97-AF65-F5344CB8AC3E}">
        <p14:creationId xmlns:p14="http://schemas.microsoft.com/office/powerpoint/2010/main" val="2861191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my fears fade away</a:t>
            </a:r>
            <a:b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Drawing me closer to Your side</a:t>
            </a:r>
          </a:p>
        </p:txBody>
      </p:sp>
    </p:spTree>
    <p:extLst>
      <p:ext uri="{BB962C8B-B14F-4D97-AF65-F5344CB8AC3E}">
        <p14:creationId xmlns:p14="http://schemas.microsoft.com/office/powerpoint/2010/main" val="394134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never will forget</a:t>
            </a: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150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never will forget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8247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never will forget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When I heard You say to me….</a:t>
            </a: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0445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never will forget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When I heard You say to me….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025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never will forget</a:t>
            </a:r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When I heard You say to me….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8754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Welcome to the Father’s </a:t>
            </a: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house</a:t>
            </a:r>
            <a:b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5563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Welcome to the Father’s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house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2999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Welcome to the Father’s house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awaits with open arms</a:t>
            </a:r>
          </a:p>
        </p:txBody>
      </p:sp>
    </p:spTree>
    <p:extLst>
      <p:ext uri="{BB962C8B-B14F-4D97-AF65-F5344CB8AC3E}">
        <p14:creationId xmlns:p14="http://schemas.microsoft.com/office/powerpoint/2010/main" val="2012118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we rest here in </a:t>
            </a:r>
            <a:r>
              <a:rPr lang="en-US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</a:t>
            </a: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presence</a:t>
            </a:r>
            <a:b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38813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Welcome to the Father’s house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awaits with open arms</a:t>
            </a:r>
          </a:p>
        </p:txBody>
      </p:sp>
    </p:spTree>
    <p:extLst>
      <p:ext uri="{BB962C8B-B14F-4D97-AF65-F5344CB8AC3E}">
        <p14:creationId xmlns:p14="http://schemas.microsoft.com/office/powerpoint/2010/main" val="21412885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Welcome to the Father’s house</a:t>
            </a:r>
            <a:b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awaits with open arms</a:t>
            </a:r>
          </a:p>
        </p:txBody>
      </p:sp>
    </p:spTree>
    <p:extLst>
      <p:ext uri="{BB962C8B-B14F-4D97-AF65-F5344CB8AC3E}">
        <p14:creationId xmlns:p14="http://schemas.microsoft.com/office/powerpoint/2010/main" val="4096829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Where your sins are washed away</a:t>
            </a:r>
            <a:b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1237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Where your sins are washed away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42441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Where your sins are washed away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your made whole</a:t>
            </a:r>
          </a:p>
        </p:txBody>
      </p:sp>
    </p:spTree>
    <p:extLst>
      <p:ext uri="{BB962C8B-B14F-4D97-AF65-F5344CB8AC3E}">
        <p14:creationId xmlns:p14="http://schemas.microsoft.com/office/powerpoint/2010/main" val="1645504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Where your sins are washed away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your made whole</a:t>
            </a:r>
          </a:p>
        </p:txBody>
      </p:sp>
    </p:spTree>
    <p:extLst>
      <p:ext uri="{BB962C8B-B14F-4D97-AF65-F5344CB8AC3E}">
        <p14:creationId xmlns:p14="http://schemas.microsoft.com/office/powerpoint/2010/main" val="5166583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Where your sins are washed away</a:t>
            </a:r>
            <a:b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your made whole</a:t>
            </a:r>
          </a:p>
        </p:txBody>
      </p:sp>
    </p:spTree>
    <p:extLst>
      <p:ext uri="{BB962C8B-B14F-4D97-AF65-F5344CB8AC3E}">
        <p14:creationId xmlns:p14="http://schemas.microsoft.com/office/powerpoint/2010/main" val="1322452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into the Father’s house</a:t>
            </a:r>
            <a:b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390225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into the Father’s house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84765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into the Father’s house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Yes, the door is open wide</a:t>
            </a:r>
          </a:p>
        </p:txBody>
      </p:sp>
    </p:spTree>
    <p:extLst>
      <p:ext uri="{BB962C8B-B14F-4D97-AF65-F5344CB8AC3E}">
        <p14:creationId xmlns:p14="http://schemas.microsoft.com/office/powerpoint/2010/main" val="1284891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we rest here in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presence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04118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into the Father’s house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Yes, the door is open wide</a:t>
            </a:r>
          </a:p>
        </p:txBody>
      </p:sp>
    </p:spTree>
    <p:extLst>
      <p:ext uri="{BB962C8B-B14F-4D97-AF65-F5344CB8AC3E}">
        <p14:creationId xmlns:p14="http://schemas.microsoft.com/office/powerpoint/2010/main" val="36280740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into the Father’s house</a:t>
            </a:r>
            <a:b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Yes, the door is open wide</a:t>
            </a:r>
          </a:p>
        </p:txBody>
      </p:sp>
    </p:spTree>
    <p:extLst>
      <p:ext uri="{BB962C8B-B14F-4D97-AF65-F5344CB8AC3E}">
        <p14:creationId xmlns:p14="http://schemas.microsoft.com/office/powerpoint/2010/main" val="3208324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634018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5301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all to enter in</a:t>
            </a:r>
            <a:b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59790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all to enter in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59533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all to enter in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39942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all to enter in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Father’s house</a:t>
            </a:r>
          </a:p>
        </p:txBody>
      </p:sp>
    </p:spTree>
    <p:extLst>
      <p:ext uri="{BB962C8B-B14F-4D97-AF65-F5344CB8AC3E}">
        <p14:creationId xmlns:p14="http://schemas.microsoft.com/office/powerpoint/2010/main" val="27983424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all to enter in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Father’s house</a:t>
            </a:r>
          </a:p>
        </p:txBody>
      </p:sp>
    </p:spTree>
    <p:extLst>
      <p:ext uri="{BB962C8B-B14F-4D97-AF65-F5344CB8AC3E}">
        <p14:creationId xmlns:p14="http://schemas.microsoft.com/office/powerpoint/2010/main" val="35848671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all to enter in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Father’s house</a:t>
            </a:r>
          </a:p>
        </p:txBody>
      </p:sp>
    </p:spTree>
    <p:extLst>
      <p:ext uri="{BB962C8B-B14F-4D97-AF65-F5344CB8AC3E}">
        <p14:creationId xmlns:p14="http://schemas.microsoft.com/office/powerpoint/2010/main" val="3059530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we rest here in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presence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a peace I can’t describe</a:t>
            </a:r>
          </a:p>
        </p:txBody>
      </p:sp>
    </p:spTree>
    <p:extLst>
      <p:ext uri="{BB962C8B-B14F-4D97-AF65-F5344CB8AC3E}">
        <p14:creationId xmlns:p14="http://schemas.microsoft.com/office/powerpoint/2010/main" val="18475130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219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To the Father’s house….</a:t>
            </a:r>
            <a:b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 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1479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219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20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7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7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</a:t>
            </a: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5740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324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20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7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7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house….</a:t>
            </a:r>
            <a:b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</a:t>
            </a: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7452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324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20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7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72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house….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</a:t>
            </a: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934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324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20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house….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</a:t>
            </a:r>
            <a:r>
              <a:rPr lang="en-US" sz="72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9622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429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20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house….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house….</a:t>
            </a:r>
            <a:b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53801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429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20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house….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house….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2728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429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20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house….</a:t>
            </a:r>
            <a:b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house….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4507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429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20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house….</a:t>
            </a:r>
            <a:b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house….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endParaRPr lang="en-US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63424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429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20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To the Father’s house….</a:t>
            </a:r>
            <a:b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house….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</a:t>
            </a: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235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we rest here in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presence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a peace I can’t describe</a:t>
            </a:r>
          </a:p>
        </p:txBody>
      </p:sp>
    </p:spTree>
    <p:extLst>
      <p:ext uri="{BB962C8B-B14F-4D97-AF65-F5344CB8AC3E}">
        <p14:creationId xmlns:p14="http://schemas.microsoft.com/office/powerpoint/2010/main" val="24213952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429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200"/>
              </a:lnSpc>
              <a:spcBef>
                <a:spcPct val="50000"/>
              </a:spcBef>
            </a:pP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 the Father’s house….</a:t>
            </a:r>
            <a:b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house….</a:t>
            </a:r>
            <a:b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house….</a:t>
            </a: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/>
            </a:r>
            <a:b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To the Father’s house….</a:t>
            </a:r>
            <a:endParaRPr lang="en-US" sz="7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5362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429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8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To the Father’s house….</a:t>
            </a:r>
            <a:b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house….</a:t>
            </a:r>
            <a:b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The </a:t>
            </a: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house….</a:t>
            </a:r>
            <a:b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7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     To the Father’s house….</a:t>
            </a:r>
            <a:endParaRPr lang="en-US" sz="7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76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715010"/>
            <a:ext cx="12192000" cy="656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6600" b="1" i="1" dirty="0">
                <a:solidFill>
                  <a:srgbClr val="E4E4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This is….</a:t>
            </a:r>
          </a:p>
        </p:txBody>
      </p:sp>
    </p:spTree>
    <p:extLst>
      <p:ext uri="{BB962C8B-B14F-4D97-AF65-F5344CB8AC3E}">
        <p14:creationId xmlns:p14="http://schemas.microsoft.com/office/powerpoint/2010/main" val="2714310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0892" y="1371600"/>
            <a:ext cx="11963400" cy="5528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4000"/>
              </a:lnSpc>
              <a:spcBef>
                <a:spcPct val="50000"/>
              </a:spcBef>
            </a:pPr>
            <a:r>
              <a:rPr lang="en-US" sz="16600" b="1" i="1" dirty="0">
                <a:solidFill>
                  <a:srgbClr val="E4E4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Your </a:t>
            </a:r>
            <a:br>
              <a:rPr lang="en-US" sz="16600" b="1" i="1" dirty="0">
                <a:solidFill>
                  <a:srgbClr val="E4E4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16600" b="1" i="1" dirty="0">
                <a:solidFill>
                  <a:srgbClr val="E4E4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endParaRPr lang="en-US" sz="16600" b="1" i="1" dirty="0">
              <a:solidFill>
                <a:srgbClr val="E4E4F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715010"/>
            <a:ext cx="12192000" cy="656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4400"/>
              </a:lnSpc>
              <a:spcBef>
                <a:spcPct val="50000"/>
              </a:spcBef>
            </a:pPr>
            <a:r>
              <a:rPr lang="en-US" sz="6600" b="1" i="1" dirty="0">
                <a:solidFill>
                  <a:srgbClr val="E4E4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This is….</a:t>
            </a:r>
          </a:p>
        </p:txBody>
      </p:sp>
    </p:spTree>
    <p:extLst>
      <p:ext uri="{BB962C8B-B14F-4D97-AF65-F5344CB8AC3E}">
        <p14:creationId xmlns:p14="http://schemas.microsoft.com/office/powerpoint/2010/main" val="2001348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0892" y="1371600"/>
            <a:ext cx="11963400" cy="5528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4000"/>
              </a:lnSpc>
              <a:spcBef>
                <a:spcPct val="50000"/>
              </a:spcBef>
            </a:pPr>
            <a:r>
              <a:rPr lang="en-US" sz="16600" b="1" i="1" dirty="0">
                <a:solidFill>
                  <a:srgbClr val="E4E4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Your </a:t>
            </a:r>
            <a:br>
              <a:rPr lang="en-US" sz="16600" b="1" i="1" dirty="0">
                <a:solidFill>
                  <a:srgbClr val="E4E4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16600" b="1" i="1" dirty="0">
                <a:solidFill>
                  <a:srgbClr val="E4E4F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endParaRPr lang="en-US" sz="16600" b="1" i="1" dirty="0">
              <a:solidFill>
                <a:srgbClr val="E4E4F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07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0892" y="1371600"/>
            <a:ext cx="11963400" cy="5528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4000"/>
              </a:lnSpc>
              <a:spcBef>
                <a:spcPct val="50000"/>
              </a:spcBef>
            </a:pPr>
            <a:r>
              <a:rPr lang="en-US" sz="16600" b="1" i="1" dirty="0">
                <a:solidFill>
                  <a:srgbClr val="23238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Your </a:t>
            </a:r>
            <a:br>
              <a:rPr lang="en-US" sz="16600" b="1" i="1" dirty="0">
                <a:solidFill>
                  <a:srgbClr val="23238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16600" b="1" i="1" dirty="0">
                <a:solidFill>
                  <a:srgbClr val="23238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Father’s House</a:t>
            </a:r>
            <a:endParaRPr lang="en-US" sz="16600" b="1" i="1" dirty="0">
              <a:solidFill>
                <a:srgbClr val="23238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54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we rest here in You presence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a peace I can’t describe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my fears fade away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Drawing me closer to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side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3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never will forget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When I heard You say to me….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424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1"/>
            <a:ext cx="12192000" cy="36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Welcome to the Father’s house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awaits with open arms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Where yours sins are wash away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your made whole</a:t>
            </a:r>
          </a:p>
        </p:txBody>
      </p:sp>
    </p:spTree>
    <p:extLst>
      <p:ext uri="{BB962C8B-B14F-4D97-AF65-F5344CB8AC3E}">
        <p14:creationId xmlns:p14="http://schemas.microsoft.com/office/powerpoint/2010/main" val="3607421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066801"/>
            <a:ext cx="12192000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Come into the Father’s house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Yes, the door is open wide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Jesus made a way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all to enter in….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the Father’s house</a:t>
            </a:r>
          </a:p>
        </p:txBody>
      </p:sp>
    </p:spTree>
    <p:extLst>
      <p:ext uri="{BB962C8B-B14F-4D97-AF65-F5344CB8AC3E}">
        <p14:creationId xmlns:p14="http://schemas.microsoft.com/office/powerpoint/2010/main" val="1650362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As we rest here in </a:t>
            </a:r>
            <a:r>
              <a:rPr lang="en-US" sz="6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Your </a:t>
            </a:r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presence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There is a peace I can’t describe</a:t>
            </a:r>
          </a:p>
        </p:txBody>
      </p:sp>
    </p:spTree>
    <p:extLst>
      <p:ext uri="{BB962C8B-B14F-4D97-AF65-F5344CB8AC3E}">
        <p14:creationId xmlns:p14="http://schemas.microsoft.com/office/powerpoint/2010/main" val="3180415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my fears fade away</a:t>
            </a:r>
            <a:b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959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my fears fade away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60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9080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1"/>
            <a:ext cx="12192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my fears fade away</a:t>
            </a:r>
            <a:b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Drawing me closer to Your side</a:t>
            </a:r>
          </a:p>
        </p:txBody>
      </p:sp>
    </p:spTree>
    <p:extLst>
      <p:ext uri="{BB962C8B-B14F-4D97-AF65-F5344CB8AC3E}">
        <p14:creationId xmlns:p14="http://schemas.microsoft.com/office/powerpoint/2010/main" val="2424880253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87043</TotalTime>
  <Words>302</Words>
  <Application>Microsoft Office PowerPoint</Application>
  <PresentationFormat>Widescreen</PresentationFormat>
  <Paragraphs>63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3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542</cp:revision>
  <dcterms:created xsi:type="dcterms:W3CDTF">2000-04-04T23:34:29Z</dcterms:created>
  <dcterms:modified xsi:type="dcterms:W3CDTF">2013-03-28T23:58:43Z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