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1223" r:id="rId2"/>
    <p:sldId id="1232" r:id="rId3"/>
    <p:sldId id="1226" r:id="rId4"/>
    <p:sldId id="1233" r:id="rId5"/>
    <p:sldId id="1225" r:id="rId6"/>
    <p:sldId id="1234" r:id="rId7"/>
    <p:sldId id="1238" r:id="rId8"/>
    <p:sldId id="1237" r:id="rId9"/>
    <p:sldId id="1236" r:id="rId10"/>
    <p:sldId id="1227" r:id="rId11"/>
    <p:sldId id="1235" r:id="rId12"/>
    <p:sldId id="1242" r:id="rId13"/>
    <p:sldId id="1241" r:id="rId14"/>
    <p:sldId id="1240" r:id="rId15"/>
    <p:sldId id="1219" r:id="rId16"/>
    <p:sldId id="1239" r:id="rId17"/>
    <p:sldId id="1246" r:id="rId18"/>
    <p:sldId id="1245" r:id="rId19"/>
    <p:sldId id="1244" r:id="rId20"/>
    <p:sldId id="1228" r:id="rId21"/>
    <p:sldId id="1243" r:id="rId22"/>
    <p:sldId id="1250" r:id="rId23"/>
    <p:sldId id="1249" r:id="rId24"/>
    <p:sldId id="1248" r:id="rId25"/>
    <p:sldId id="1229" r:id="rId26"/>
    <p:sldId id="1247" r:id="rId27"/>
    <p:sldId id="1254" r:id="rId28"/>
    <p:sldId id="1253" r:id="rId29"/>
    <p:sldId id="1252" r:id="rId30"/>
    <p:sldId id="1230" r:id="rId31"/>
    <p:sldId id="1251" r:id="rId32"/>
    <p:sldId id="1262" r:id="rId33"/>
    <p:sldId id="1261" r:id="rId34"/>
    <p:sldId id="1260" r:id="rId35"/>
    <p:sldId id="1259" r:id="rId36"/>
    <p:sldId id="1258" r:id="rId37"/>
    <p:sldId id="1257" r:id="rId38"/>
    <p:sldId id="1256" r:id="rId39"/>
    <p:sldId id="1255" r:id="rId40"/>
    <p:sldId id="1278" r:id="rId41"/>
    <p:sldId id="1277" r:id="rId42"/>
    <p:sldId id="1274" r:id="rId43"/>
    <p:sldId id="1275" r:id="rId44"/>
    <p:sldId id="1273" r:id="rId45"/>
    <p:sldId id="1272" r:id="rId46"/>
    <p:sldId id="1271" r:id="rId47"/>
    <p:sldId id="1270" r:id="rId48"/>
    <p:sldId id="1269" r:id="rId49"/>
    <p:sldId id="1276" r:id="rId50"/>
    <p:sldId id="1267" r:id="rId51"/>
    <p:sldId id="1266" r:id="rId52"/>
    <p:sldId id="1281" r:id="rId53"/>
    <p:sldId id="1280" r:id="rId54"/>
    <p:sldId id="1283" r:id="rId55"/>
    <p:sldId id="1282" r:id="rId56"/>
    <p:sldId id="1263" r:id="rId57"/>
    <p:sldId id="1264" r:id="rId58"/>
    <p:sldId id="1221" r:id="rId59"/>
    <p:sldId id="1224" r:id="rId6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31349"/>
    <a:srgbClr val="E4E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9" d="100"/>
          <a:sy n="89" d="100"/>
        </p:scale>
        <p:origin x="8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5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0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0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4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5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8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04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3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8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1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3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my fears fade away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Drawing me closer to Your side</a:t>
            </a:r>
          </a:p>
        </p:txBody>
      </p:sp>
    </p:spTree>
    <p:extLst>
      <p:ext uri="{BB962C8B-B14F-4D97-AF65-F5344CB8AC3E}">
        <p14:creationId xmlns:p14="http://schemas.microsoft.com/office/powerpoint/2010/main" val="2657551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my fears fade away</a:t>
            </a:r>
            <a:b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Drawing me closer to Your side</a:t>
            </a:r>
          </a:p>
        </p:txBody>
      </p:sp>
    </p:spTree>
    <p:extLst>
      <p:ext uri="{BB962C8B-B14F-4D97-AF65-F5344CB8AC3E}">
        <p14:creationId xmlns:p14="http://schemas.microsoft.com/office/powerpoint/2010/main" val="185058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never will forget</a:t>
            </a:r>
            <a:r>
              <a:rPr lang="en-US" sz="4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en-US" sz="4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endParaRPr lang="en-US" sz="4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4003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never will forget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endParaRPr lang="en-US" sz="4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1346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never will forget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When I heard You say to me….</a:t>
            </a:r>
            <a:endParaRPr lang="en-US" sz="4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7302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never will forget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When I heard You say to me….</a:t>
            </a:r>
            <a:endParaRPr lang="en-US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42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never will forget</a:t>
            </a:r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When I heard You say to me….</a:t>
            </a:r>
            <a:endParaRPr lang="en-US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5520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Welcome to the Father’s house</a:t>
            </a:r>
            <a:b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8843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Welcome to the Father’s house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4921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Welcome to the Father’s house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awaits with open arms</a:t>
            </a:r>
          </a:p>
        </p:txBody>
      </p:sp>
    </p:spTree>
    <p:extLst>
      <p:ext uri="{BB962C8B-B14F-4D97-AF65-F5344CB8AC3E}">
        <p14:creationId xmlns:p14="http://schemas.microsoft.com/office/powerpoint/2010/main" val="68939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we rest here in Your presence</a:t>
            </a:r>
            <a:b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39915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Welcome to the Father’s house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awaits with open arms</a:t>
            </a:r>
          </a:p>
        </p:txBody>
      </p:sp>
    </p:spTree>
    <p:extLst>
      <p:ext uri="{BB962C8B-B14F-4D97-AF65-F5344CB8AC3E}">
        <p14:creationId xmlns:p14="http://schemas.microsoft.com/office/powerpoint/2010/main" val="28402505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Welcome to the Father’s house</a:t>
            </a:r>
            <a:b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awaits with open arms</a:t>
            </a:r>
          </a:p>
        </p:txBody>
      </p:sp>
    </p:spTree>
    <p:extLst>
      <p:ext uri="{BB962C8B-B14F-4D97-AF65-F5344CB8AC3E}">
        <p14:creationId xmlns:p14="http://schemas.microsoft.com/office/powerpoint/2010/main" val="4075259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Where your sins are washed away</a:t>
            </a:r>
            <a:b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25012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Where your sins are washed away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02846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Where your sins are washed away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your made whole</a:t>
            </a:r>
          </a:p>
        </p:txBody>
      </p:sp>
    </p:spTree>
    <p:extLst>
      <p:ext uri="{BB962C8B-B14F-4D97-AF65-F5344CB8AC3E}">
        <p14:creationId xmlns:p14="http://schemas.microsoft.com/office/powerpoint/2010/main" val="17448225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Where your sins are washed away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your made whole</a:t>
            </a:r>
          </a:p>
        </p:txBody>
      </p:sp>
    </p:spTree>
    <p:extLst>
      <p:ext uri="{BB962C8B-B14F-4D97-AF65-F5344CB8AC3E}">
        <p14:creationId xmlns:p14="http://schemas.microsoft.com/office/powerpoint/2010/main" val="21344086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Where your sins are washed away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your made whole</a:t>
            </a:r>
          </a:p>
        </p:txBody>
      </p:sp>
    </p:spTree>
    <p:extLst>
      <p:ext uri="{BB962C8B-B14F-4D97-AF65-F5344CB8AC3E}">
        <p14:creationId xmlns:p14="http://schemas.microsoft.com/office/powerpoint/2010/main" val="5620423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into the Father’s house</a:t>
            </a:r>
            <a:b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64070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into the Father’s house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98683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into the Father’s house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Yes, the door is open wide</a:t>
            </a:r>
          </a:p>
        </p:txBody>
      </p:sp>
    </p:spTree>
    <p:extLst>
      <p:ext uri="{BB962C8B-B14F-4D97-AF65-F5344CB8AC3E}">
        <p14:creationId xmlns:p14="http://schemas.microsoft.com/office/powerpoint/2010/main" val="1225073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we rest here in Your presence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8132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into the Father’s house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Yes, the door is open wide</a:t>
            </a:r>
          </a:p>
        </p:txBody>
      </p:sp>
    </p:spTree>
    <p:extLst>
      <p:ext uri="{BB962C8B-B14F-4D97-AF65-F5344CB8AC3E}">
        <p14:creationId xmlns:p14="http://schemas.microsoft.com/office/powerpoint/2010/main" val="37280500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into the Father’s house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Yes, the door is open wide</a:t>
            </a:r>
          </a:p>
        </p:txBody>
      </p:sp>
    </p:spTree>
    <p:extLst>
      <p:ext uri="{BB962C8B-B14F-4D97-AF65-F5344CB8AC3E}">
        <p14:creationId xmlns:p14="http://schemas.microsoft.com/office/powerpoint/2010/main" val="26474011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3687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79127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all to enter in</a:t>
            </a:r>
            <a:b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85852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all to enter in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02814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all to enter in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46246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all to enter in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Father’s house</a:t>
            </a:r>
          </a:p>
        </p:txBody>
      </p:sp>
    </p:spTree>
    <p:extLst>
      <p:ext uri="{BB962C8B-B14F-4D97-AF65-F5344CB8AC3E}">
        <p14:creationId xmlns:p14="http://schemas.microsoft.com/office/powerpoint/2010/main" val="30973419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all to enter in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Father’s house</a:t>
            </a:r>
          </a:p>
        </p:txBody>
      </p:sp>
    </p:spTree>
    <p:extLst>
      <p:ext uri="{BB962C8B-B14F-4D97-AF65-F5344CB8AC3E}">
        <p14:creationId xmlns:p14="http://schemas.microsoft.com/office/powerpoint/2010/main" val="5781602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all to enter in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Father’s house</a:t>
            </a:r>
          </a:p>
        </p:txBody>
      </p:sp>
    </p:spTree>
    <p:extLst>
      <p:ext uri="{BB962C8B-B14F-4D97-AF65-F5344CB8AC3E}">
        <p14:creationId xmlns:p14="http://schemas.microsoft.com/office/powerpoint/2010/main" val="296949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we rest here in Your presence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a peace I can’t describe</a:t>
            </a:r>
          </a:p>
        </p:txBody>
      </p:sp>
    </p:spTree>
    <p:extLst>
      <p:ext uri="{BB962C8B-B14F-4D97-AF65-F5344CB8AC3E}">
        <p14:creationId xmlns:p14="http://schemas.microsoft.com/office/powerpoint/2010/main" val="4939319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1733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To the Father’s house….</a:t>
            </a:r>
            <a:b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   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47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1733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</a:t>
            </a: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8797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</a:t>
            </a: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b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</a:t>
            </a: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0793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The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</a:t>
            </a: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0067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</a:t>
            </a: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7193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3375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</a:t>
            </a: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b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556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3375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6198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3375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The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b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9155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3375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The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b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</a:t>
            </a: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Father’s house….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17091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3375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The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b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To </a:t>
            </a: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Father’s house….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74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we rest here in Your presence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a peace I can’t describe</a:t>
            </a:r>
          </a:p>
        </p:txBody>
      </p:sp>
    </p:spTree>
    <p:extLst>
      <p:ext uri="{BB962C8B-B14F-4D97-AF65-F5344CB8AC3E}">
        <p14:creationId xmlns:p14="http://schemas.microsoft.com/office/powerpoint/2010/main" val="40073917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3375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The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b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The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b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To </a:t>
            </a: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Father’s house….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43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3375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6400"/>
              </a:lnSpc>
              <a:spcBef>
                <a:spcPct val="50000"/>
              </a:spcBef>
            </a:pP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To the Father’s house….</a:t>
            </a:r>
            <a:b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The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b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The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</a:t>
            </a:r>
            <a:b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To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Father’s house….</a:t>
            </a:r>
            <a:endParaRPr lang="en-US" sz="5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7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715010"/>
            <a:ext cx="9144000" cy="71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6600" b="1" i="1" dirty="0" smtClean="0">
                <a:solidFill>
                  <a:srgbClr val="E4E4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This is….</a:t>
            </a:r>
          </a:p>
        </p:txBody>
      </p:sp>
    </p:spTree>
    <p:extLst>
      <p:ext uri="{BB962C8B-B14F-4D97-AF65-F5344CB8AC3E}">
        <p14:creationId xmlns:p14="http://schemas.microsoft.com/office/powerpoint/2010/main" val="2756138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11200"/>
              </a:lnSpc>
              <a:spcBef>
                <a:spcPct val="50000"/>
              </a:spcBef>
            </a:pPr>
            <a:r>
              <a:rPr lang="en-US" sz="11500" b="1" i="1" dirty="0" smtClean="0">
                <a:solidFill>
                  <a:srgbClr val="E4E4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Your </a:t>
            </a:r>
            <a:br>
              <a:rPr lang="en-US" sz="11500" b="1" i="1" dirty="0" smtClean="0">
                <a:solidFill>
                  <a:srgbClr val="E4E4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11500" b="1" i="1" dirty="0" smtClean="0">
                <a:solidFill>
                  <a:srgbClr val="E4E4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endParaRPr lang="en-US" sz="11500" b="1" i="1" dirty="0">
              <a:solidFill>
                <a:srgbClr val="E4E4F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715010"/>
            <a:ext cx="9144000" cy="71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6600" b="1" i="1" dirty="0" smtClean="0">
                <a:solidFill>
                  <a:srgbClr val="E4E4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This is….</a:t>
            </a:r>
          </a:p>
        </p:txBody>
      </p:sp>
    </p:spTree>
    <p:extLst>
      <p:ext uri="{BB962C8B-B14F-4D97-AF65-F5344CB8AC3E}">
        <p14:creationId xmlns:p14="http://schemas.microsoft.com/office/powerpoint/2010/main" val="73111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11200"/>
              </a:lnSpc>
              <a:spcBef>
                <a:spcPct val="50000"/>
              </a:spcBef>
            </a:pPr>
            <a:r>
              <a:rPr lang="en-US" sz="11500" b="1" i="1" dirty="0" smtClean="0">
                <a:solidFill>
                  <a:srgbClr val="E4E4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Your </a:t>
            </a:r>
            <a:br>
              <a:rPr lang="en-US" sz="11500" b="1" i="1" dirty="0" smtClean="0">
                <a:solidFill>
                  <a:srgbClr val="E4E4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11500" b="1" i="1" dirty="0" smtClean="0">
                <a:solidFill>
                  <a:srgbClr val="E4E4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endParaRPr lang="en-US" sz="11500" b="1" i="1" dirty="0">
              <a:solidFill>
                <a:srgbClr val="E4E4F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42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11200"/>
              </a:lnSpc>
              <a:spcBef>
                <a:spcPct val="50000"/>
              </a:spcBef>
            </a:pPr>
            <a:r>
              <a:rPr lang="en-US" sz="11500" b="1" i="1" dirty="0" smtClean="0">
                <a:solidFill>
                  <a:srgbClr val="13134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Your </a:t>
            </a:r>
            <a:br>
              <a:rPr lang="en-US" sz="11500" b="1" i="1" dirty="0" smtClean="0">
                <a:solidFill>
                  <a:srgbClr val="13134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11500" b="1" i="1" dirty="0" smtClean="0">
                <a:solidFill>
                  <a:srgbClr val="13134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endParaRPr lang="en-US" sz="11500" b="1" i="1" dirty="0">
              <a:solidFill>
                <a:srgbClr val="13134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86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2687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As we rest here in You presence</a:t>
            </a:r>
            <a:br>
              <a:rPr 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There is a peace I can’t describe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All my fears fade away</a:t>
            </a:r>
            <a:br>
              <a:rPr 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Drawing me closer to Your side</a:t>
            </a:r>
            <a:endParaRPr lang="en-US" sz="4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31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And I never will forget</a:t>
            </a:r>
            <a:r>
              <a:rPr 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When I heard You say to me….</a:t>
            </a:r>
            <a:endParaRPr lang="en-US" sz="4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504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2687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Welcome to the Father’s house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awaits with open arms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Where yours sins are wash away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your made whole</a:t>
            </a:r>
          </a:p>
        </p:txBody>
      </p:sp>
    </p:spTree>
    <p:extLst>
      <p:ext uri="{BB962C8B-B14F-4D97-AF65-F5344CB8AC3E}">
        <p14:creationId xmlns:p14="http://schemas.microsoft.com/office/powerpoint/2010/main" val="3607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3590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into the Father’s house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Yes, the door is open wide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all to enter in….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Father’s house</a:t>
            </a:r>
          </a:p>
        </p:txBody>
      </p:sp>
    </p:spTree>
    <p:extLst>
      <p:ext uri="{BB962C8B-B14F-4D97-AF65-F5344CB8AC3E}">
        <p14:creationId xmlns:p14="http://schemas.microsoft.com/office/powerpoint/2010/main" val="165036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we rest here in Your presence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a peace I can’t describe</a:t>
            </a:r>
          </a:p>
        </p:txBody>
      </p:sp>
    </p:spTree>
    <p:extLst>
      <p:ext uri="{BB962C8B-B14F-4D97-AF65-F5344CB8AC3E}">
        <p14:creationId xmlns:p14="http://schemas.microsoft.com/office/powerpoint/2010/main" val="4262565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my fears fade away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9560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my fears fade away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4008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my fears fade away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Drawing me closer to Your side</a:t>
            </a:r>
          </a:p>
        </p:txBody>
      </p:sp>
    </p:spTree>
    <p:extLst>
      <p:ext uri="{BB962C8B-B14F-4D97-AF65-F5344CB8AC3E}">
        <p14:creationId xmlns:p14="http://schemas.microsoft.com/office/powerpoint/2010/main" val="31576437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87373</TotalTime>
  <Words>302</Words>
  <Application>Microsoft Office PowerPoint</Application>
  <PresentationFormat>On-screen Show (4:3)</PresentationFormat>
  <Paragraphs>63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3" baseType="lpstr">
      <vt:lpstr>Arial</vt:lpstr>
      <vt:lpstr>Monotype Corsiva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547</cp:revision>
  <dcterms:created xsi:type="dcterms:W3CDTF">2000-04-04T23:34:29Z</dcterms:created>
  <dcterms:modified xsi:type="dcterms:W3CDTF">2013-03-28T23:58:08Z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