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17" r:id="rId2"/>
    <p:sldId id="403" r:id="rId3"/>
    <p:sldId id="404" r:id="rId4"/>
    <p:sldId id="408" r:id="rId5"/>
    <p:sldId id="416" r:id="rId6"/>
    <p:sldId id="405" r:id="rId7"/>
    <p:sldId id="406" r:id="rId8"/>
    <p:sldId id="409" r:id="rId9"/>
    <p:sldId id="410" r:id="rId10"/>
    <p:sldId id="407" r:id="rId11"/>
    <p:sldId id="418" r:id="rId12"/>
    <p:sldId id="411" r:id="rId13"/>
    <p:sldId id="412" r:id="rId14"/>
    <p:sldId id="414" r:id="rId15"/>
    <p:sldId id="41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2270"/>
    <a:srgbClr val="996600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73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8E275F-5573-42A5-BED6-CC2708DF70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67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40C05-B9AA-472B-B05F-1ED4280E8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288B9-E3CB-450A-8924-00250F39E1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0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734431-A594-45AF-9689-009C40E3C6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3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FB119-B3AB-44AF-A02A-7CB0161DF1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1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0AF90A-7923-42C8-80A8-A300E488D9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3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C2F531-FF1B-48FD-B89F-B2C72726BA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5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27214-B07C-4677-B26D-5ACEE5278D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0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4C9BB-1195-4FC9-9DAC-EEC6B1CD2B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06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5792A-5A9B-45CF-AEA6-CB6FF307E9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1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22E98-6A8A-4CBC-851E-A4C744C0E8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6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877D-CD37-4328-B78A-133A9D8DFA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6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FBF00E-6EA2-4E8F-B1DC-6456E2923A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/1/" TargetMode="External"/><Relationship Id="rId3" Type="http://schemas.openxmlformats.org/officeDocument/2006/relationships/hyperlink" Target="http://dev.agodsendtech.com/mu_chords/quickimages/0/D/9/" TargetMode="External"/><Relationship Id="rId7" Type="http://schemas.openxmlformats.org/officeDocument/2006/relationships/hyperlink" Target="http://dev.agodsendtech.com/mu_chords/quickimages/0/E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F" TargetMode="External"/><Relationship Id="rId4" Type="http://schemas.openxmlformats.org/officeDocument/2006/relationships/hyperlink" Target="http://dev.agodsendtech.com/mu_chords/quickimages/0/E/5/" TargetMode="External"/><Relationship Id="rId9" Type="http://schemas.openxmlformats.org/officeDocument/2006/relationships/hyperlink" Target="http://dev.agodsendtech.com/mu_chords/quickimages/0/E/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D/9/" TargetMode="External"/><Relationship Id="rId7" Type="http://schemas.openxmlformats.org/officeDocument/2006/relationships/hyperlink" Target="http://dev.agodsendtech.com/mu_chords/quickimages/0/E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F" TargetMode="External"/><Relationship Id="rId4" Type="http://schemas.openxmlformats.org/officeDocument/2006/relationships/hyperlink" Target="http://dev.agodsendtech.com/mu_chords/quickimages/0/E/5/" TargetMode="External"/><Relationship Id="rId9" Type="http://schemas.openxmlformats.org/officeDocument/2006/relationships/hyperlink" Target="http://dev.agodsendtech.com/mu_chords/quickimages/0/C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/" TargetMode="External"/><Relationship Id="rId13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B/5/" TargetMode="External"/><Relationship Id="rId7" Type="http://schemas.openxmlformats.org/officeDocument/2006/relationships/hyperlink" Target="http://dev.agodsendtech.com/mu_chords/quickimages/0/E/5/" TargetMode="External"/><Relationship Id="rId12" Type="http://schemas.openxmlformats.org/officeDocument/2006/relationships/hyperlink" Target="http://dev.agodsendtech.com/mu_chords/quickimages/0/E/10/" TargetMode="External"/><Relationship Id="rId2" Type="http://schemas.openxmlformats.org/officeDocument/2006/relationships/hyperlink" Target="http://dev.agodsendtech.com/mu_chords/quickimages/0/A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9/" TargetMode="External"/><Relationship Id="rId11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D/1/" TargetMode="External"/><Relationship Id="rId10" Type="http://schemas.openxmlformats.org/officeDocument/2006/relationships/hyperlink" Target="http://dev.agodsendtech.com/mu_chords/quickimages/0F" TargetMode="External"/><Relationship Id="rId4" Type="http://schemas.openxmlformats.org/officeDocument/2006/relationships/hyperlink" Target="http://dev.agodsendtech.com/mu_chords/quickimages/0/B/1/" TargetMode="External"/><Relationship Id="rId9" Type="http://schemas.openxmlformats.org/officeDocument/2006/relationships/hyperlink" Target="http://dev.agodsendtech.com/mu_chords/quickimages/0/C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A/1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/" TargetMode="External"/><Relationship Id="rId3" Type="http://schemas.openxmlformats.org/officeDocument/2006/relationships/hyperlink" Target="http://dev.agodsendtech.com/mu_chords/quickimages/0/B/5/" TargetMode="External"/><Relationship Id="rId7" Type="http://schemas.openxmlformats.org/officeDocument/2006/relationships/hyperlink" Target="http://dev.agodsendtech.com/mu_chords/quickimages/0/E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5/" TargetMode="External"/><Relationship Id="rId11" Type="http://schemas.openxmlformats.org/officeDocument/2006/relationships/hyperlink" Target="http://dev.agodsendtech.com/mu_chords/quickimages/0/E/10/" TargetMode="External"/><Relationship Id="rId5" Type="http://schemas.openxmlformats.org/officeDocument/2006/relationships/hyperlink" Target="http://dev.agodsendtech.com/mu_chords/quickimages/0/D/9/" TargetMode="External"/><Relationship Id="rId10" Type="http://schemas.openxmlformats.org/officeDocument/2006/relationships/hyperlink" Target="http://dev.agodsendtech.com/mu_chords/quickimages/0/F" TargetMode="External"/><Relationship Id="rId4" Type="http://schemas.openxmlformats.org/officeDocument/2006/relationships/hyperlink" Target="http://dev.agodsendtech.com/mu_chords/quickimages/0/B/1/" TargetMode="External"/><Relationship Id="rId9" Type="http://schemas.openxmlformats.org/officeDocument/2006/relationships/hyperlink" Target="http://dev.agodsendtech.com/mu_chords/quickimages/0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/" TargetMode="External"/><Relationship Id="rId3" Type="http://schemas.openxmlformats.org/officeDocument/2006/relationships/hyperlink" Target="http://dev.agodsendtech.com/mu_chords/quickimages/0/B/5/" TargetMode="External"/><Relationship Id="rId7" Type="http://schemas.openxmlformats.org/officeDocument/2006/relationships/hyperlink" Target="http://dev.agodsendtech.com/mu_chords/quickimages/0/E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5/" TargetMode="External"/><Relationship Id="rId11" Type="http://schemas.openxmlformats.org/officeDocument/2006/relationships/hyperlink" Target="http://dev.agodsendtech.com/mu_chords/quickimages/0/E/10/" TargetMode="External"/><Relationship Id="rId5" Type="http://schemas.openxmlformats.org/officeDocument/2006/relationships/hyperlink" Target="http://dev.agodsendtech.com/mu_chords/quickimages/0/D/9/" TargetMode="External"/><Relationship Id="rId10" Type="http://schemas.openxmlformats.org/officeDocument/2006/relationships/hyperlink" Target="http://dev.agodsendtech.com/mu_chords/quickimages/0/F" TargetMode="External"/><Relationship Id="rId4" Type="http://schemas.openxmlformats.org/officeDocument/2006/relationships/hyperlink" Target="http://dev.agodsendtech.com/mu_chords/quickimages/0/B/1/" TargetMode="External"/><Relationship Id="rId9" Type="http://schemas.openxmlformats.org/officeDocument/2006/relationships/hyperlink" Target="http://dev.agodsendtech.com/mu_chords/quickimages/0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5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D/1/" TargetMode="External"/><Relationship Id="rId9" Type="http://schemas.openxmlformats.org/officeDocument/2006/relationships/hyperlink" Target="http://dev.agodsendtech.com/mu_chords/quickimages/0/G/1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5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D/1/" TargetMode="External"/><Relationship Id="rId9" Type="http://schemas.openxmlformats.org/officeDocument/2006/relationships/hyperlink" Target="http://dev.agodsendtech.com/mu_chords/quickimages/0/G/1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5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D/1/" TargetMode="External"/><Relationship Id="rId9" Type="http://schemas.openxmlformats.org/officeDocument/2006/relationships/hyperlink" Target="http://dev.agodsendtech.com/mu_chords/quickimages/0/G/1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5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D/1/" TargetMode="External"/><Relationship Id="rId9" Type="http://schemas.openxmlformats.org/officeDocument/2006/relationships/hyperlink" Target="http://dev.agodsendtech.com/mu_chords/quickimages/0/G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243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2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b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Father’s</a:t>
            </a:r>
            <a:b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3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endParaRPr lang="en-US" sz="138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0145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92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240" y="-78849"/>
            <a:ext cx="3040952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000000"/>
                </a:solidFill>
              </a:rPr>
              <a:t>Turn Around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482361"/>
            <a:ext cx="9160867" cy="6375639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0160" y="1371600"/>
            <a:ext cx="8823960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I never will forget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When I heard You say to me…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78255" y="115199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86097" y="2242522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095" y="1128692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39509" y="11662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20095" y="1166258"/>
            <a:ext cx="6822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08222" y="1172803"/>
            <a:ext cx="7249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15940" y="11707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943599" y="116859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197282" y="1170700"/>
            <a:ext cx="652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320" y="2135134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87969" y="217082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980230" y="22378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86805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4F227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0025" y="1556266"/>
            <a:ext cx="9131300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to the Father’s house….</a:t>
            </a:r>
          </a:p>
          <a:p>
            <a:pPr>
              <a:lnSpc>
                <a:spcPts val="6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Father’s house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6341" y="13495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607691" y="13529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35760" y="13529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02361" y="13548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70963" y="13529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81772" y="13444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6341" y="24718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607691" y="24752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35760" y="24752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02361" y="247713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70963" y="24752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81772" y="246673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3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0858" y="1538406"/>
            <a:ext cx="9131300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the Father’s house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</a:p>
          <a:p>
            <a:pPr>
              <a:lnSpc>
                <a:spcPts val="6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to the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Father’s house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16508" y="2492514"/>
            <a:ext cx="5882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55998" y="24925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00074" y="2500888"/>
            <a:ext cx="5882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39564" y="25008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47103" y="1420842"/>
            <a:ext cx="5882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86593" y="142084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30669" y="1429216"/>
            <a:ext cx="5882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70159" y="14292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1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240" y="-78849"/>
            <a:ext cx="3040952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000000"/>
                </a:solidFill>
              </a:rPr>
              <a:t>Close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482361"/>
            <a:ext cx="9160867" cy="6375639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0160" y="1371600"/>
            <a:ext cx="8823960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I never will forget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When I heard You say to me: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“Come into the Father’s house…”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78255" y="115199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86097" y="2242522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095" y="1128692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39509" y="11662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20095" y="1166258"/>
            <a:ext cx="6822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320" y="2135134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87969" y="217082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980230" y="22378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29470" y="326799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314819" y="326799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494156" y="3267992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51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Father’s House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52"/>
          <p:cNvSpPr>
            <a:spLocks noChangeArrowheads="1"/>
          </p:cNvSpPr>
          <p:nvPr/>
        </p:nvSpPr>
        <p:spPr bwMode="auto">
          <a:xfrm>
            <a:off x="0" y="609600"/>
            <a:ext cx="9144000" cy="251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2051" name="Rectangle 53"/>
          <p:cNvSpPr>
            <a:spLocks noChangeArrowheads="1"/>
          </p:cNvSpPr>
          <p:nvPr/>
        </p:nvSpPr>
        <p:spPr bwMode="auto">
          <a:xfrm>
            <a:off x="0" y="3124200"/>
            <a:ext cx="9144000" cy="32004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-7834" y="3479131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Welcome to the Father’s House           He awaits with open    arms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-7834" y="4241131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Where your sins are washed away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and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you’re made whole </a:t>
            </a: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0" y="58293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Jesus made a way for all to       enter  in        to the Father’s House</a:t>
            </a:r>
          </a:p>
        </p:txBody>
      </p:sp>
      <p:sp>
        <p:nvSpPr>
          <p:cNvPr id="80" name="Text Box 2"/>
          <p:cNvSpPr txBox="1">
            <a:spLocks noChangeArrowheads="1"/>
          </p:cNvSpPr>
          <p:nvPr/>
        </p:nvSpPr>
        <p:spPr bwMode="auto">
          <a:xfrm>
            <a:off x="0" y="5026589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Come into the Father’s House            Yes the door is open wide</a:t>
            </a: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6350" y="11239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As we rest here in Your presence          there is peace I can’t describe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-6350" y="18827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All my fears fade away              Drawing me closer to Your side 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3175" y="26527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     And I never will forget                                           When I heard You say to me</a:t>
            </a:r>
          </a:p>
        </p:txBody>
      </p:sp>
      <p:sp>
        <p:nvSpPr>
          <p:cNvPr id="8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170018" y="31322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59121" y="819438"/>
            <a:ext cx="683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967057" y="8194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43832" y="31541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02500" y="233418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198093" y="2320431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23994" y="8011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9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7579" y="801100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621964" y="8067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9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08214" y="80676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885090" y="8253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0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57471" y="819438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776648" y="3142898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2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-2437" y="2361684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629260" y="811331"/>
            <a:ext cx="5629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650" y="15453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0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24450" y="1557799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67260" y="15459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617722" y="154598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19353" y="15472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0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89407" y="154598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24564" y="1557799"/>
            <a:ext cx="683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32500" y="15577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99227" y="15577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801474" y="15394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1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684351" y="23341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064937" y="2334180"/>
            <a:ext cx="6822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837498" y="2330025"/>
            <a:ext cx="7249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45216" y="232792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72875" y="232581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026558" y="2327922"/>
            <a:ext cx="652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619456" y="2326422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495012" y="232581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749567" y="232043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57015" y="3142898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98662" y="31428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15798" y="31435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6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607205" y="3142898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820780" y="3142898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102208" y="469564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90163" y="47045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0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751598" y="4695649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59217" y="4714421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835817" y="46837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42623" y="46843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4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509861" y="4670671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47605" y="4683781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86622" y="39024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153150" y="3881673"/>
            <a:ext cx="652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11638" y="3881673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163691" y="3893879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0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545087" y="3915958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4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096561" y="39159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42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947475" y="38992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7830" y="54599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90162" y="5457318"/>
            <a:ext cx="652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5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454424" y="5467361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38426" y="5457318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7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418531" y="5455774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4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587350" y="54557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49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3915548" y="54573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126561" y="54651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018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803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0" y="860285"/>
            <a:ext cx="9131300" cy="576911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524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2860" y="1080479"/>
            <a:ext cx="8823960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As we rest here in Your presence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There is a peace I can’t describe</a:t>
            </a: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9700" y="9549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99679" y="937308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3288" y="9373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21811" y="937308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9700" y="19174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75295" y="1917439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674865" y="19292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25970" y="1929203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89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240" y="-78849"/>
            <a:ext cx="3040952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000000"/>
                </a:solidFill>
              </a:rPr>
              <a:t>Verse 1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482361"/>
            <a:ext cx="9160867" cy="6375639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8317" y="764024"/>
            <a:ext cx="882396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As we rest here in Your presence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There is a peace I can’t describe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All my fears fade away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Drawing me closer to Your side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I never will forget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When I heard You say to me…</a:t>
            </a:r>
          </a:p>
        </p:txBody>
      </p:sp>
      <p:sp>
        <p:nvSpPr>
          <p:cNvPr id="10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25479" y="1608378"/>
            <a:ext cx="683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33415" y="16083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42965" y="474769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50807" y="5838230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2805" y="6459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662784" y="62824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66393" y="6282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717498" y="62824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2805" y="16083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438400" y="1608378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02805" y="4724400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672433" y="1608378"/>
            <a:ext cx="5629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2805" y="26373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844733" y="2637398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232345" y="26659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058488" y="2665933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2805" y="37186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71800" y="3718679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41515" y="3612684"/>
            <a:ext cx="683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48213" y="36278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30725" y="36158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913176" y="36278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304219" y="47619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84805" y="4761966"/>
            <a:ext cx="6822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072932" y="4768511"/>
            <a:ext cx="7249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80650" y="47664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008309" y="47643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261992" y="4766408"/>
            <a:ext cx="652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85030" y="5730842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52679" y="576653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44940" y="583358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30912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240" y="-78849"/>
            <a:ext cx="3040952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000000"/>
                </a:solidFill>
              </a:rPr>
              <a:t>Verse 2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482361"/>
            <a:ext cx="9160867" cy="6375639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8317" y="764024"/>
            <a:ext cx="882396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As we rest here in Your presence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There is a peace I can’t describe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All my fears fade away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Drawing me closer to Your side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I never will forget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When I heard You say to me…</a:t>
            </a:r>
          </a:p>
        </p:txBody>
      </p:sp>
      <p:sp>
        <p:nvSpPr>
          <p:cNvPr id="10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25479" y="1608378"/>
            <a:ext cx="683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33415" y="16083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42965" y="474769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50807" y="5838230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2805" y="6459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662784" y="62824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66393" y="6282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717498" y="628247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2805" y="16083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438400" y="1608378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02805" y="4724400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672433" y="1608378"/>
            <a:ext cx="5629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2805" y="26373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844733" y="2637398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232345" y="26659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058488" y="2665933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2805" y="37186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71800" y="3718679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13523" y="3663792"/>
            <a:ext cx="683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20221" y="367891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02733" y="36669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885184" y="367891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304219" y="47619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84805" y="4761966"/>
            <a:ext cx="6822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072932" y="4768511"/>
            <a:ext cx="7249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2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80650" y="47664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008309" y="47643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261992" y="4766408"/>
            <a:ext cx="652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85030" y="5730842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52679" y="576653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44940" y="583358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56506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9966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6698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err="1" smtClean="0">
                <a:solidFill>
                  <a:srgbClr val="000000"/>
                </a:solidFill>
              </a:rPr>
              <a:t>Instumental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0025" y="1556266"/>
            <a:ext cx="9131300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the Father’s house….</a:t>
            </a:r>
          </a:p>
          <a:p>
            <a:pPr>
              <a:lnSpc>
                <a:spcPts val="6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the 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Father’s house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75350" y="1371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75350" y="2362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74367" y="1349514"/>
            <a:ext cx="5882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74367" y="2362200"/>
            <a:ext cx="5882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3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1137920"/>
            <a:ext cx="9131300" cy="57150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1556266"/>
            <a:ext cx="9131300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Welcome to the Father’s house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awaits with open arms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Where your sins are washed away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your made whole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32085" y="1371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17434" y="1371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96771" y="1371600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510441" y="1373550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79014" y="24171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65650" y="24706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96771" y="2473178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43189" y="2551446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25757" y="34528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11804" y="3460447"/>
            <a:ext cx="652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375618" y="3419626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54521" y="4469956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25146" y="4504040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92045" y="45101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356335" y="45080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80434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0025" y="1556266"/>
            <a:ext cx="9131300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Come into the Father’s house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Yes the doors are opened wide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Jesus made a way for all to enter in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to the Father’s house</a:t>
            </a: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35585" y="1371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89052" y="1371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23647" y="1371600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61093" y="1380252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0919" y="238794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31581" y="24367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41740" y="2436741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91573" y="2399939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9949" y="341962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67001" y="3464480"/>
            <a:ext cx="652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147615" y="3464480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94393" y="3464480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65562" y="4479704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77792" y="448044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934200" y="341962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59912" y="44797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27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113792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1556266"/>
            <a:ext cx="9131300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Welcome to the Father’s house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 awaits with open arms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Where your sins are washed away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your made whole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32085" y="1371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17434" y="1371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96771" y="1371600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510441" y="1373550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79014" y="24171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65650" y="24706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96771" y="2473178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43189" y="2551446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25757" y="34528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11804" y="3460447"/>
            <a:ext cx="652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375618" y="3419626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54521" y="4469956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25146" y="4504040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92045" y="45101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356335" y="45080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60102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0025" y="1556266"/>
            <a:ext cx="9131300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Come into the Father’s house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Yes the doors are opened wide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Jesus made a way for all to enter in</a:t>
            </a:r>
          </a:p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to the Father’s house</a:t>
            </a: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35585" y="1371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89052" y="1371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23647" y="1371600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61093" y="1380252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0919" y="238794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31581" y="24367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41740" y="2436741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91573" y="2399939"/>
            <a:ext cx="6324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9949" y="341962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67001" y="3464480"/>
            <a:ext cx="652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147615" y="3464480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94393" y="3464480"/>
            <a:ext cx="5334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65562" y="4479704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77792" y="448044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934200" y="341962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59912" y="44797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81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16578</TotalTime>
  <Words>649</Words>
  <Application>Microsoft Office PowerPoint</Application>
  <PresentationFormat>On-screen Show (4:3)</PresentationFormat>
  <Paragraphs>304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470</cp:revision>
  <dcterms:created xsi:type="dcterms:W3CDTF">2000-04-06T22:37:36Z</dcterms:created>
  <dcterms:modified xsi:type="dcterms:W3CDTF">2013-03-29T17:59:22Z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