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1223" r:id="rId2"/>
    <p:sldId id="1219" r:id="rId3"/>
    <p:sldId id="1220" r:id="rId4"/>
    <p:sldId id="1221" r:id="rId5"/>
    <p:sldId id="1222" r:id="rId6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78" d="100"/>
          <a:sy n="78" d="100"/>
        </p:scale>
        <p:origin x="114" y="3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19201"/>
            <a:ext cx="12192000" cy="3985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</a:t>
            </a: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his I’ll testify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until I see it with my eyes…</a:t>
            </a:r>
          </a:p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Your Word is true My God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You Cannot lie…</a:t>
            </a:r>
          </a:p>
        </p:txBody>
      </p:sp>
    </p:spTree>
    <p:extLst>
      <p:ext uri="{BB962C8B-B14F-4D97-AF65-F5344CB8AC3E}">
        <p14:creationId xmlns:p14="http://schemas.microsoft.com/office/powerpoint/2010/main" val="30342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6178" y="914400"/>
            <a:ext cx="12192000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would have despaired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unless I had believed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I’d see Your goodness…</a:t>
            </a:r>
          </a:p>
          <a:p>
            <a:pPr eaLnBrk="1" hangingPunct="1">
              <a:lnSpc>
                <a:spcPts val="6600"/>
              </a:lnSpc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Your Word says  Your mercy</a:t>
            </a:r>
            <a:b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will follow me all of my days…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136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304800"/>
            <a:ext cx="12192000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would have despaired</a:t>
            </a:r>
            <a:b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unless I had believed</a:t>
            </a:r>
            <a:b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I’d see Your glory…</a:t>
            </a:r>
          </a:p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I know if I’m seeking </a:t>
            </a:r>
            <a:b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You promised that </a:t>
            </a:r>
            <a:b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I’d see Your face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…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074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524000" y="457201"/>
            <a:ext cx="9144000" cy="5401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ts val="13800"/>
              </a:lnSpc>
              <a:spcBef>
                <a:spcPct val="50000"/>
              </a:spcBef>
            </a:pPr>
            <a:r>
              <a:rPr lang="en-US" sz="13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My </a:t>
            </a:r>
            <a:br>
              <a:rPr lang="en-US" sz="13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Faithful </a:t>
            </a:r>
            <a:br>
              <a:rPr lang="en-US" sz="13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3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God…</a:t>
            </a:r>
            <a:endParaRPr lang="en-US" sz="138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596791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86947</TotalTime>
  <Words>14</Words>
  <Application>Microsoft Office PowerPoint</Application>
  <PresentationFormat>Widescreen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Times New Roman</vt:lpstr>
      <vt:lpstr>Bookman Old Style</vt:lpstr>
      <vt:lpstr>Monotype Corsiva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532</cp:revision>
  <dcterms:created xsi:type="dcterms:W3CDTF">2000-04-04T23:34:29Z</dcterms:created>
  <dcterms:modified xsi:type="dcterms:W3CDTF">2013-03-25T16:32:42Z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