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9" r:id="rId2"/>
    <p:sldId id="1220" r:id="rId3"/>
    <p:sldId id="1221" r:id="rId4"/>
    <p:sldId id="1222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6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 see it with my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eyes…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Your Word is true My God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 Cannot lie…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25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  Your mercy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follow me all of my days…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glory…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 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face…</a:t>
            </a: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967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14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533</cp:revision>
  <dcterms:created xsi:type="dcterms:W3CDTF">2000-04-04T23:34:29Z</dcterms:created>
  <dcterms:modified xsi:type="dcterms:W3CDTF">2013-03-29T17:45:47Z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