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9" r:id="rId2"/>
    <p:sldId id="1220" r:id="rId3"/>
    <p:sldId id="1221" r:id="rId4"/>
    <p:sldId id="1222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89" d="100"/>
          <a:sy n="89" d="100"/>
        </p:scale>
        <p:origin x="8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0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0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5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8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0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6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1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3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2687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his I’ll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testify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until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I see it with my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eyes…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Your Word is true My God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You Cannot lie…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325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goodness…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Your Word says  Your mercy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follow me all of my days…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136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would have despaired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unless I had believed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glory…</a:t>
            </a:r>
          </a:p>
          <a:p>
            <a:pPr eaLnBrk="1" hangingPunct="1">
              <a:lnSpc>
                <a:spcPts val="4400"/>
              </a:lnSpc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know if I’m seeking 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promised that </a:t>
            </a:r>
            <a:b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I’d see Your face…</a:t>
            </a:r>
          </a:p>
        </p:txBody>
      </p:sp>
    </p:spTree>
    <p:extLst>
      <p:ext uri="{BB962C8B-B14F-4D97-AF65-F5344CB8AC3E}">
        <p14:creationId xmlns:p14="http://schemas.microsoft.com/office/powerpoint/2010/main" val="3607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540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ts val="13800"/>
              </a:lnSpc>
              <a:spcBef>
                <a:spcPct val="50000"/>
              </a:spcBef>
            </a:pP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My </a:t>
            </a:r>
            <a:b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Faithful </a:t>
            </a:r>
            <a:b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God…</a:t>
            </a:r>
            <a:endParaRPr lang="en-US" sz="13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9679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86945</TotalTime>
  <Words>14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Corsiva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533</cp:revision>
  <dcterms:created xsi:type="dcterms:W3CDTF">2000-04-04T23:34:29Z</dcterms:created>
  <dcterms:modified xsi:type="dcterms:W3CDTF">2013-03-29T17:45:47Z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