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1223" r:id="rId2"/>
    <p:sldId id="1224" r:id="rId3"/>
    <p:sldId id="1225" r:id="rId4"/>
    <p:sldId id="1226" r:id="rId5"/>
    <p:sldId id="1227" r:id="rId6"/>
    <p:sldId id="1228" r:id="rId7"/>
    <p:sldId id="1229" r:id="rId8"/>
    <p:sldId id="1230" r:id="rId9"/>
    <p:sldId id="1231" r:id="rId10"/>
    <p:sldId id="1232" r:id="rId11"/>
    <p:sldId id="1233" r:id="rId12"/>
    <p:sldId id="1234" r:id="rId13"/>
    <p:sldId id="1235" r:id="rId14"/>
    <p:sldId id="1236" r:id="rId15"/>
    <p:sldId id="1237" r:id="rId16"/>
    <p:sldId id="1238" r:id="rId17"/>
    <p:sldId id="1239" r:id="rId18"/>
    <p:sldId id="1240" r:id="rId19"/>
    <p:sldId id="1241" r:id="rId20"/>
    <p:sldId id="1242" r:id="rId21"/>
    <p:sldId id="1243" r:id="rId22"/>
    <p:sldId id="1244" r:id="rId23"/>
    <p:sldId id="1245" r:id="rId24"/>
    <p:sldId id="1246" r:id="rId25"/>
    <p:sldId id="1247" r:id="rId26"/>
    <p:sldId id="1248" r:id="rId27"/>
    <p:sldId id="1249" r:id="rId28"/>
    <p:sldId id="1250" r:id="rId29"/>
    <p:sldId id="1251" r:id="rId30"/>
    <p:sldId id="1252" r:id="rId31"/>
    <p:sldId id="1253" r:id="rId32"/>
    <p:sldId id="1254" r:id="rId33"/>
    <p:sldId id="1255" r:id="rId34"/>
    <p:sldId id="1256" r:id="rId35"/>
    <p:sldId id="1257" r:id="rId36"/>
    <p:sldId id="1258" r:id="rId37"/>
    <p:sldId id="1259" r:id="rId38"/>
    <p:sldId id="1260" r:id="rId39"/>
    <p:sldId id="1261" r:id="rId40"/>
    <p:sldId id="1262" r:id="rId41"/>
    <p:sldId id="1219" r:id="rId42"/>
    <p:sldId id="1220" r:id="rId43"/>
    <p:sldId id="1221" r:id="rId44"/>
    <p:sldId id="1222" r:id="rId4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8" d="100"/>
          <a:sy n="78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577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352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577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1280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goodness…</a:t>
            </a:r>
          </a:p>
        </p:txBody>
      </p:sp>
    </p:spTree>
    <p:extLst>
      <p:ext uri="{BB962C8B-B14F-4D97-AF65-F5344CB8AC3E}">
        <p14:creationId xmlns:p14="http://schemas.microsoft.com/office/powerpoint/2010/main" val="534014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goodness…</a:t>
            </a:r>
          </a:p>
        </p:txBody>
      </p:sp>
    </p:spTree>
    <p:extLst>
      <p:ext uri="{BB962C8B-B14F-4D97-AF65-F5344CB8AC3E}">
        <p14:creationId xmlns:p14="http://schemas.microsoft.com/office/powerpoint/2010/main" val="4090468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glory…</a:t>
            </a:r>
          </a:p>
        </p:txBody>
      </p:sp>
    </p:spTree>
    <p:extLst>
      <p:ext uri="{BB962C8B-B14F-4D97-AF65-F5344CB8AC3E}">
        <p14:creationId xmlns:p14="http://schemas.microsoft.com/office/powerpoint/2010/main" val="1637874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glory…</a:t>
            </a:r>
          </a:p>
        </p:txBody>
      </p:sp>
    </p:spTree>
    <p:extLst>
      <p:ext uri="{BB962C8B-B14F-4D97-AF65-F5344CB8AC3E}">
        <p14:creationId xmlns:p14="http://schemas.microsoft.com/office/powerpoint/2010/main" val="2133165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7202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761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30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2276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9384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of my days…</a:t>
            </a:r>
          </a:p>
        </p:txBody>
      </p:sp>
    </p:spTree>
    <p:extLst>
      <p:ext uri="{BB962C8B-B14F-4D97-AF65-F5344CB8AC3E}">
        <p14:creationId xmlns:p14="http://schemas.microsoft.com/office/powerpoint/2010/main" val="3088864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of my days…</a:t>
            </a:r>
          </a:p>
        </p:txBody>
      </p:sp>
    </p:spTree>
    <p:extLst>
      <p:ext uri="{BB962C8B-B14F-4D97-AF65-F5344CB8AC3E}">
        <p14:creationId xmlns:p14="http://schemas.microsoft.com/office/powerpoint/2010/main" val="3319033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4734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62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7161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31825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Face… </a:t>
            </a:r>
          </a:p>
        </p:txBody>
      </p:sp>
    </p:spTree>
    <p:extLst>
      <p:ext uri="{BB962C8B-B14F-4D97-AF65-F5344CB8AC3E}">
        <p14:creationId xmlns:p14="http://schemas.microsoft.com/office/powerpoint/2010/main" val="1941726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Face… </a:t>
            </a:r>
          </a:p>
        </p:txBody>
      </p:sp>
    </p:spTree>
    <p:extLst>
      <p:ext uri="{BB962C8B-B14F-4D97-AF65-F5344CB8AC3E}">
        <p14:creationId xmlns:p14="http://schemas.microsoft.com/office/powerpoint/2010/main" val="375250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691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1"/>
            <a:ext cx="12192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3140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24000" y="457201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80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235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196503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235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0757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8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50417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3499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 God…</a:t>
            </a:r>
            <a:b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8021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4990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9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 </a:t>
            </a:r>
          </a:p>
        </p:txBody>
      </p:sp>
    </p:spTree>
    <p:extLst>
      <p:ext uri="{BB962C8B-B14F-4D97-AF65-F5344CB8AC3E}">
        <p14:creationId xmlns:p14="http://schemas.microsoft.com/office/powerpoint/2010/main" val="7643486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My faithful God… </a:t>
            </a:r>
          </a:p>
        </p:txBody>
      </p:sp>
    </p:spTree>
    <p:extLst>
      <p:ext uri="{BB962C8B-B14F-4D97-AF65-F5344CB8AC3E}">
        <p14:creationId xmlns:p14="http://schemas.microsoft.com/office/powerpoint/2010/main" val="3959977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 see it with my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eyes…</a:t>
            </a:r>
          </a:p>
        </p:txBody>
      </p:sp>
    </p:spTree>
    <p:extLst>
      <p:ext uri="{BB962C8B-B14F-4D97-AF65-F5344CB8AC3E}">
        <p14:creationId xmlns:p14="http://schemas.microsoft.com/office/powerpoint/2010/main" val="11256463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61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8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My faithful God… </a:t>
            </a:r>
          </a:p>
        </p:txBody>
      </p:sp>
    </p:spTree>
    <p:extLst>
      <p:ext uri="{BB962C8B-B14F-4D97-AF65-F5344CB8AC3E}">
        <p14:creationId xmlns:p14="http://schemas.microsoft.com/office/powerpoint/2010/main" val="12286810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testify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I see it with my eyes…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Your Word is true My God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 Cannot lie…</a:t>
            </a: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6178" y="914400"/>
            <a:ext cx="12192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goodness…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  Your mercy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follow me all of my days…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04800"/>
            <a:ext cx="12192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glory…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 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24000" y="457201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9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 see it with my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eyes…</a:t>
            </a:r>
          </a:p>
        </p:txBody>
      </p:sp>
    </p:spTree>
    <p:extLst>
      <p:ext uri="{BB962C8B-B14F-4D97-AF65-F5344CB8AC3E}">
        <p14:creationId xmlns:p14="http://schemas.microsoft.com/office/powerpoint/2010/main" val="308865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30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cannot lie…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33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1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cannot lie…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654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86990</TotalTime>
  <Words>194</Words>
  <Application>Microsoft Office PowerPoint</Application>
  <PresentationFormat>Widescreen</PresentationFormat>
  <Paragraphs>46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Times New Roman</vt:lpstr>
      <vt:lpstr>Bookman Old Style</vt:lpstr>
      <vt:lpstr>Monotype Corsiva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2013-03-25T17:16:01Z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