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1223" r:id="rId2"/>
    <p:sldId id="1235" r:id="rId3"/>
    <p:sldId id="1232" r:id="rId4"/>
    <p:sldId id="1236" r:id="rId5"/>
    <p:sldId id="1225" r:id="rId6"/>
    <p:sldId id="1237" r:id="rId7"/>
    <p:sldId id="1233" r:id="rId8"/>
    <p:sldId id="1238" r:id="rId9"/>
    <p:sldId id="1226" r:id="rId10"/>
    <p:sldId id="1239" r:id="rId11"/>
    <p:sldId id="1234" r:id="rId12"/>
    <p:sldId id="1240" r:id="rId13"/>
    <p:sldId id="1228" r:id="rId14"/>
    <p:sldId id="1241" r:id="rId15"/>
    <p:sldId id="1227" r:id="rId16"/>
    <p:sldId id="1242" r:id="rId17"/>
    <p:sldId id="1229" r:id="rId18"/>
    <p:sldId id="1247" r:id="rId19"/>
    <p:sldId id="1246" r:id="rId20"/>
    <p:sldId id="1245" r:id="rId21"/>
    <p:sldId id="1244" r:id="rId22"/>
    <p:sldId id="1243" r:id="rId23"/>
    <p:sldId id="1230" r:id="rId24"/>
    <p:sldId id="1252" r:id="rId25"/>
    <p:sldId id="1251" r:id="rId26"/>
    <p:sldId id="1250" r:id="rId27"/>
    <p:sldId id="1249" r:id="rId28"/>
    <p:sldId id="1248" r:id="rId29"/>
    <p:sldId id="1231" r:id="rId30"/>
    <p:sldId id="1253" r:id="rId31"/>
    <p:sldId id="1222" r:id="rId32"/>
    <p:sldId id="1258" r:id="rId33"/>
    <p:sldId id="1257" r:id="rId34"/>
    <p:sldId id="1259" r:id="rId35"/>
    <p:sldId id="1256" r:id="rId36"/>
    <p:sldId id="1260" r:id="rId37"/>
    <p:sldId id="1255" r:id="rId38"/>
    <p:sldId id="1261" r:id="rId39"/>
    <p:sldId id="1262" r:id="rId40"/>
    <p:sldId id="1254" r:id="rId41"/>
    <p:sldId id="1263" r:id="rId42"/>
    <p:sldId id="1264" r:id="rId43"/>
    <p:sldId id="1265" r:id="rId44"/>
    <p:sldId id="1266" r:id="rId4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9" d="100"/>
          <a:sy n="8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0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0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7388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22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9032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172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6552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8830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6406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2950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78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glory…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2445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5011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09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39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7715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337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of my days…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2241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says: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mercy will follow me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of my days…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9249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2552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243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9497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0454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 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1634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24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 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1998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54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0173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8589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6757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71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3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59786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01290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 God…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3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65953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2008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3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 </a:t>
            </a:r>
            <a:endParaRPr lang="en-US" sz="73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81339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 </a:t>
            </a:r>
            <a:endParaRPr lang="en-US" sz="7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426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4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</a:t>
            </a: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141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586" y="1143000"/>
            <a:ext cx="9144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</a:t>
            </a:r>
            <a:br>
              <a:rPr lang="en-US" sz="71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My Faithful  God…</a:t>
            </a:r>
            <a:b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73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faithful God… </a:t>
            </a:r>
            <a:endParaRPr lang="en-US" sz="73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09988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268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Your Word is true My God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 Cannot lie…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648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3252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  Your mercy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follow me all of my days…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865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  <a:p>
            <a:pPr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 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face…</a:t>
            </a:r>
          </a:p>
        </p:txBody>
      </p:sp>
    </p:spTree>
    <p:extLst>
      <p:ext uri="{BB962C8B-B14F-4D97-AF65-F5344CB8AC3E}">
        <p14:creationId xmlns:p14="http://schemas.microsoft.com/office/powerpoint/2010/main" val="17356056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42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testify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 see it with my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eyes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…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4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3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cannot lie…</a:t>
            </a:r>
            <a:endParaRPr lang="en-US" sz="4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0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Word is true My God</a:t>
            </a:r>
            <a:b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cannot lie…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2581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86987</TotalTime>
  <Words>194</Words>
  <Application>Microsoft Office PowerPoint</Application>
  <PresentationFormat>On-screen Show (4:3)</PresentationFormat>
  <Paragraphs>46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Monotype Corsiva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2013-03-25T17:16:15Z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