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401" r:id="rId3"/>
    <p:sldId id="403" r:id="rId4"/>
    <p:sldId id="406" r:id="rId5"/>
    <p:sldId id="405" r:id="rId6"/>
    <p:sldId id="40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2A8F"/>
    <a:srgbClr val="003399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5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7075EE-ACDC-4218-BC32-69D2217D54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9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3B5C5-1E03-482C-83CC-4DE68A7C2C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3C3A2-5CA9-4805-AE77-63F247BB84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6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3F988-55BB-4981-A131-B83C92FD2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6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69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79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6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44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85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632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46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8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50944-4589-4C75-929C-497F5F90B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5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94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83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5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996C2-830A-465B-BFAC-6354DC526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8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38C04-0322-4471-BD5E-D5192CC4B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7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AD919-A9BB-43E5-97F1-E6E0566286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A4E2B-4C4D-4F8D-B3C7-90EA22201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6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2ECD6-2E1E-4D22-8CDD-C136B605B2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7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939C7-D972-4153-A4A9-FC6532611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4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BD6BF-12C4-47B9-A5E5-9634DC67C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1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752667-B5D0-401D-9CFF-81B6E6C8C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330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437" y="1591905"/>
            <a:ext cx="9144000" cy="3950202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-9525"/>
            <a:ext cx="9144000" cy="1614488"/>
          </a:xfrm>
          <a:prstGeom prst="rect">
            <a:avLst/>
          </a:prstGeom>
          <a:solidFill>
            <a:srgbClr val="0B2A8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This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I’ll  testify     until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see it with my eyes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Your Word is true, my God         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can-not  lie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909763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would have despaired unless I had believed I’d see You goodness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8100" y="2662238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 Word says Your mercy will follow me all of my days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0" y="3535363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would have despaired unless I had believed I’d see You </a:t>
            </a:r>
            <a:r>
              <a:rPr lang="en-US" sz="2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en-US" sz="2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38100" y="4287838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know if  I’m seeking You promised that I’d see Your Face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5254" y="5096020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My  Faithful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68034" y="8253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5173" y="8200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3" y="-229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7317" y="-32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38200" y="-1854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0709" y="-229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43674" y="-10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39241" y="-19496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4400" y="8085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3189" y="8253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67317" y="813515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31563" y="825302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74726" y="8253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87841" y="81214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84055" y="812145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47261" y="81149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184535" y="8147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68405" y="16049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23930" y="16139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4400" y="16210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26527" y="161873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49548" y="1603375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30104" y="1620897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05054" y="16139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74726" y="2353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4447" y="236136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54042" y="2353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14502" y="236363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65079" y="235358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52834" y="2372559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846457" y="23725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23510" y="3197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9035" y="320630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69505" y="3213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81632" y="321105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04653" y="319569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85209" y="3213219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60159" y="32063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15759" y="39796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49648" y="397965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4974" y="39957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56968" y="397965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70678" y="3995591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45628" y="39886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60983" y="47453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62617" y="4738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2611" y="473834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6408" y="474068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Rectangle 1"/>
          <p:cNvSpPr>
            <a:spLocks noChangeArrowheads="1"/>
          </p:cNvSpPr>
          <p:nvPr/>
        </p:nvSpPr>
        <p:spPr bwMode="auto">
          <a:xfrm>
            <a:off x="0" y="5558041"/>
            <a:ext cx="9144000" cy="1292026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28" name="Text Box 5"/>
          <p:cNvSpPr txBox="1">
            <a:spLocks noChangeArrowheads="1"/>
          </p:cNvSpPr>
          <p:nvPr/>
        </p:nvSpPr>
        <p:spPr bwMode="auto">
          <a:xfrm>
            <a:off x="0" y="5952535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 Faithful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                      My 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 God</a:t>
            </a:r>
          </a:p>
        </p:txBody>
      </p:sp>
      <p:sp>
        <p:nvSpPr>
          <p:cNvPr id="1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5729" y="5601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57363" y="55948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77357" y="55948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1154" y="55972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50193" y="55717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51827" y="55646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71821" y="556468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75618" y="55670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44092" y="5991283"/>
            <a:ext cx="1244572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Repeat</a:t>
            </a:r>
            <a:b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</a:b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As Needed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4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8852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52368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50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5477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13113</TotalTime>
  <Words>164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445</cp:revision>
  <dcterms:created xsi:type="dcterms:W3CDTF">2000-04-06T22:37:36Z</dcterms:created>
  <dcterms:modified xsi:type="dcterms:W3CDTF">2013-03-29T17:45:26Z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