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5" r:id="rId2"/>
    <p:sldId id="1218" r:id="rId3"/>
    <p:sldId id="1216" r:id="rId4"/>
    <p:sldId id="1217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DAD75CB4-2A26-4846-B849-89116A5BFE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27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FF7F8-DAC5-4E72-A369-BE1810272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8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ADAC7-AC3D-43FF-94D5-A0B61BE42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6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B2B81-61C3-4A92-9602-8AB7790E8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6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C89AF-2A55-45E9-A7D7-20D282FF73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3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41D14-CAD2-4E9E-A90D-95F7E05F0C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0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4F951-6C26-4909-992D-15D3F4AA6B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3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E4DDB-F944-40E8-BA5B-50EA6DA4F8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CDE7F-4DA5-4781-8E2D-7BABA7CFC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8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EEB18-692A-48EB-A375-FF21417EA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1238B-BE24-4C2B-A392-60C2D8C23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7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64989-DF37-44C2-AFB7-B6E470D751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4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5699C0AC-69E7-405A-B517-7FEA7106BD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4937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Come into this house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284797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Lift up holy hands</a:t>
            </a: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08597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Magnify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the Lord</a:t>
            </a:r>
          </a:p>
        </p:txBody>
      </p:sp>
      <p:sp>
        <p:nvSpPr>
          <p:cNvPr id="1934343" name="Rectangle 7"/>
          <p:cNvSpPr>
            <a:spLocks noChangeArrowheads="1"/>
          </p:cNvSpPr>
          <p:nvPr/>
        </p:nvSpPr>
        <p:spPr bwMode="auto">
          <a:xfrm>
            <a:off x="0" y="360997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Our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hearts in one accord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19050" y="838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For He’s worthy</a:t>
            </a:r>
          </a:p>
        </p:txBody>
      </p:sp>
      <p:sp>
        <p:nvSpPr>
          <p:cNvPr id="1935365" name="Rectangle 5"/>
          <p:cNvSpPr>
            <a:spLocks noChangeArrowheads="1"/>
          </p:cNvSpPr>
          <p:nvPr/>
        </p:nvSpPr>
        <p:spPr bwMode="auto">
          <a:xfrm>
            <a:off x="19050" y="1600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all our praise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050" y="2667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He’s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9050" y="3429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all our praise</a:t>
            </a:r>
          </a:p>
        </p:txBody>
      </p:sp>
    </p:spTree>
    <p:extLst>
      <p:ext uri="{BB962C8B-B14F-4D97-AF65-F5344CB8AC3E}">
        <p14:creationId xmlns:p14="http://schemas.microsoft.com/office/powerpoint/2010/main" val="226518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9050" y="10541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Make a melody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667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 has given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935366" name="Rectangle 6"/>
          <p:cNvSpPr>
            <a:spLocks noChangeArrowheads="1"/>
          </p:cNvSpPr>
          <p:nvPr/>
        </p:nvSpPr>
        <p:spPr bwMode="auto">
          <a:xfrm>
            <a:off x="-19050" y="18288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Sing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unto the Lord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3429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a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song and a sword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9525" y="102076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honor and glory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9525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power and praise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2819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Worship and bow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down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9525" y="4495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Exalt His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Name today!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19050" y="3663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before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Him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86944</TotalTime>
  <Words>68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2013-01-22T13:14:16Z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