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1253" r:id="rId2"/>
    <p:sldId id="1221" r:id="rId3"/>
    <p:sldId id="1220" r:id="rId4"/>
    <p:sldId id="1222" r:id="rId5"/>
    <p:sldId id="1215" r:id="rId6"/>
    <p:sldId id="1225" r:id="rId7"/>
    <p:sldId id="1224" r:id="rId8"/>
    <p:sldId id="1226" r:id="rId9"/>
    <p:sldId id="1223" r:id="rId10"/>
    <p:sldId id="1230" r:id="rId11"/>
    <p:sldId id="1229" r:id="rId12"/>
    <p:sldId id="1231" r:id="rId13"/>
    <p:sldId id="1227" r:id="rId14"/>
    <p:sldId id="1233" r:id="rId15"/>
    <p:sldId id="1232" r:id="rId16"/>
    <p:sldId id="1234" r:id="rId17"/>
    <p:sldId id="1228" r:id="rId18"/>
    <p:sldId id="1237" r:id="rId19"/>
    <p:sldId id="1236" r:id="rId20"/>
    <p:sldId id="1238" r:id="rId21"/>
    <p:sldId id="1235" r:id="rId22"/>
    <p:sldId id="1241" r:id="rId23"/>
    <p:sldId id="1240" r:id="rId24"/>
    <p:sldId id="1242" r:id="rId25"/>
    <p:sldId id="1239" r:id="rId26"/>
    <p:sldId id="1247" r:id="rId27"/>
    <p:sldId id="1243" r:id="rId28"/>
    <p:sldId id="1248" r:id="rId29"/>
    <p:sldId id="1244" r:id="rId30"/>
    <p:sldId id="1249" r:id="rId31"/>
    <p:sldId id="1245" r:id="rId32"/>
    <p:sldId id="1251" r:id="rId33"/>
    <p:sldId id="1250" r:id="rId34"/>
    <p:sldId id="1252" r:id="rId35"/>
    <p:sldId id="1246" r:id="rId36"/>
    <p:sldId id="1254" r:id="rId37"/>
    <p:sldId id="1255" r:id="rId38"/>
    <p:sldId id="1256" r:id="rId39"/>
    <p:sldId id="1257" r:id="rId40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00" d="100"/>
          <a:sy n="100" d="100"/>
        </p:scale>
        <p:origin x="-1062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fld id="{DAD75CB4-2A26-4846-B849-89116A5BFE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927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2FF7F8-DAC5-4E72-A369-BE18102722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384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ADAC7-AC3D-43FF-94D5-A0B61BE427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065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B2B81-61C3-4A92-9602-8AB7790E8A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960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7C89AF-2A55-45E9-A7D7-20D282FF73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36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D41D14-CAD2-4E9E-A90D-95F7E05F0C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302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D4F951-6C26-4909-992D-15D3F4AA6B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53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E4DDB-F944-40E8-BA5B-50EA6DA4F8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052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CDE7F-4DA5-4781-8E2D-7BABA7CFC2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38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0EEB18-692A-48EB-A375-FF21417EA6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7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A1238B-BE24-4C2B-A392-60C2D8C237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777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64989-DF37-44C2-AFB7-B6E470D751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147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5699C0AC-69E7-405A-B517-7FEA7106BD3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629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For He’s worthy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0027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For He’s worthy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5449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For He’s worthy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164976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Worthy of all our praise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6220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For He’s worthy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164976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Worthy of all our praise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3489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He’s worthy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947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He’s worthy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3597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He’s worthy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164976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Worthy of all our praise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3955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He’s worthy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164976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Worthy of all our praise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1683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Make a melody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475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Make a melody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9710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Come into this house</a:t>
            </a:r>
          </a:p>
        </p:txBody>
      </p:sp>
    </p:spTree>
    <p:extLst>
      <p:ext uri="{BB962C8B-B14F-4D97-AF65-F5344CB8AC3E}">
        <p14:creationId xmlns:p14="http://schemas.microsoft.com/office/powerpoint/2010/main" val="420123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Make a melody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164976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Sing unto the Lord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1212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Make a melody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164976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Sing unto the Lord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1760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He has given us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6582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He has given us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4939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He has given us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164976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a song and a sword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057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He has given us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164976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a song and a sword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421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Worthy of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164976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Glory and Honor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828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Worthy of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164976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Glory and Honor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5308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Worthy of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164976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Power and Praise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5545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Worthy of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164976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Power and Praise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9486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Come into this house</a:t>
            </a:r>
          </a:p>
        </p:txBody>
      </p:sp>
    </p:spTree>
    <p:extLst>
      <p:ext uri="{BB962C8B-B14F-4D97-AF65-F5344CB8AC3E}">
        <p14:creationId xmlns:p14="http://schemas.microsoft.com/office/powerpoint/2010/main" val="278460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Worship and bow down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164976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Before Him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0639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Worship and bow down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164976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Before Him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330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Exalt His Name</a:t>
            </a: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7390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Exalt His Name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7113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Exalt His Name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1649761"/>
            <a:ext cx="9144000" cy="186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15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Today!</a:t>
            </a:r>
            <a:endParaRPr lang="en-US" sz="11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2903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Exalt His Name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1649761"/>
            <a:ext cx="9144000" cy="186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Today!</a:t>
            </a:r>
            <a:endParaRPr lang="en-US" sz="115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7232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01203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Come into this house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213598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Lift up holy hands</a:t>
            </a: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156448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Magnify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the Lord</a:t>
            </a:r>
          </a:p>
        </p:txBody>
      </p:sp>
      <p:sp>
        <p:nvSpPr>
          <p:cNvPr id="1934343" name="Rectangle 7"/>
          <p:cNvSpPr>
            <a:spLocks noChangeArrowheads="1"/>
          </p:cNvSpPr>
          <p:nvPr/>
        </p:nvSpPr>
        <p:spPr bwMode="auto">
          <a:xfrm>
            <a:off x="0" y="270748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Our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hearts in one accord</a:t>
            </a:r>
          </a:p>
        </p:txBody>
      </p:sp>
    </p:spTree>
    <p:extLst>
      <p:ext uri="{BB962C8B-B14F-4D97-AF65-F5344CB8AC3E}">
        <p14:creationId xmlns:p14="http://schemas.microsoft.com/office/powerpoint/2010/main" val="407584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4" name="Text Box 4"/>
          <p:cNvSpPr txBox="1">
            <a:spLocks noChangeArrowheads="1"/>
          </p:cNvSpPr>
          <p:nvPr/>
        </p:nvSpPr>
        <p:spPr bwMode="auto">
          <a:xfrm>
            <a:off x="19050" y="6286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For He’s worthy</a:t>
            </a:r>
          </a:p>
        </p:txBody>
      </p:sp>
      <p:sp>
        <p:nvSpPr>
          <p:cNvPr id="1935365" name="Rectangle 5"/>
          <p:cNvSpPr>
            <a:spLocks noChangeArrowheads="1"/>
          </p:cNvSpPr>
          <p:nvPr/>
        </p:nvSpPr>
        <p:spPr bwMode="auto">
          <a:xfrm>
            <a:off x="19050" y="12001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Worthy of all our praise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9050" y="20002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He’s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worthy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9050" y="25717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Worthy of all our praise</a:t>
            </a:r>
          </a:p>
        </p:txBody>
      </p:sp>
    </p:spTree>
    <p:extLst>
      <p:ext uri="{BB962C8B-B14F-4D97-AF65-F5344CB8AC3E}">
        <p14:creationId xmlns:p14="http://schemas.microsoft.com/office/powerpoint/2010/main" val="334600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19050" y="790575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Make a melody</a:t>
            </a: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0" y="20002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He has given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us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1935366" name="Rectangle 6"/>
          <p:cNvSpPr>
            <a:spLocks noChangeArrowheads="1"/>
          </p:cNvSpPr>
          <p:nvPr/>
        </p:nvSpPr>
        <p:spPr bwMode="auto">
          <a:xfrm>
            <a:off x="-19050" y="13716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Sing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unto the Lord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0" y="25717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a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song and a sword</a:t>
            </a:r>
          </a:p>
        </p:txBody>
      </p:sp>
    </p:spTree>
    <p:extLst>
      <p:ext uri="{BB962C8B-B14F-4D97-AF65-F5344CB8AC3E}">
        <p14:creationId xmlns:p14="http://schemas.microsoft.com/office/powerpoint/2010/main" val="17596936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9525" y="76557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Worthy of honor and glory</a:t>
            </a:r>
          </a:p>
        </p:txBody>
      </p:sp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9525" y="14287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Worthy of power and praise</a:t>
            </a: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0" y="2114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Worship and bow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down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9525" y="33718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Exalt His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Name today!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-19050" y="274796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before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Him</a:t>
            </a:r>
          </a:p>
        </p:txBody>
      </p:sp>
    </p:spTree>
    <p:extLst>
      <p:ext uri="{BB962C8B-B14F-4D97-AF65-F5344CB8AC3E}">
        <p14:creationId xmlns:p14="http://schemas.microsoft.com/office/powerpoint/2010/main" val="112450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Come into this house</a:t>
            </a: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164976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Magnify 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the Lord</a:t>
            </a:r>
          </a:p>
        </p:txBody>
      </p:sp>
    </p:spTree>
    <p:extLst>
      <p:ext uri="{BB962C8B-B14F-4D97-AF65-F5344CB8AC3E}">
        <p14:creationId xmlns:p14="http://schemas.microsoft.com/office/powerpoint/2010/main" val="352373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Come into this house</a:t>
            </a: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164976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Magnify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the Lord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Lift up holy hands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8507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Lift up holy hands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6233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Lift up holy hands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164976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Our hearts in one accord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451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971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Lift up holy hands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164976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Our hearts in one accord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8031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86967</TotalTime>
  <Words>250</Words>
  <Application>Microsoft Office PowerPoint</Application>
  <PresentationFormat>On-screen Show (16:9)</PresentationFormat>
  <Paragraphs>71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534</cp:revision>
  <dcterms:created xsi:type="dcterms:W3CDTF">2000-04-04T23:34:29Z</dcterms:created>
  <dcterms:modified xsi:type="dcterms:W3CDTF">2013-01-22T13:37:06Z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