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9" r:id="rId4"/>
    <p:sldId id="271" r:id="rId5"/>
    <p:sldId id="268" r:id="rId6"/>
    <p:sldId id="272" r:id="rId7"/>
    <p:sldId id="262" r:id="rId8"/>
    <p:sldId id="265" r:id="rId9"/>
    <p:sldId id="264" r:id="rId10"/>
    <p:sldId id="270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0000"/>
    <a:srgbClr val="A80000"/>
    <a:srgbClr val="9E0000"/>
    <a:srgbClr val="5151D3"/>
    <a:srgbClr val="1212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8" autoAdjust="0"/>
    <p:restoredTop sz="94660"/>
  </p:normalViewPr>
  <p:slideViewPr>
    <p:cSldViewPr>
      <p:cViewPr varScale="1">
        <p:scale>
          <a:sx n="115" d="100"/>
          <a:sy n="115" d="100"/>
        </p:scale>
        <p:origin x="-64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3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1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29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100E8-7A20-426F-A10E-4E885ACA978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342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71574-BE99-4A4A-B978-241CCAE9E17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5137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D7B95-4BC1-42AC-89E0-FFE6BAE3C15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611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189D6-A686-4479-A7D9-9187C65BA7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211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56194-B640-4162-A89E-A8840D1B656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93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43DC0-F375-4A37-9211-E026F2443B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5248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F7BE6-6EAC-446C-8120-FF69D6A46E4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2018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79494-39ED-41F0-B835-8BA13BB1A7B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737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611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98692-AC71-49DC-B088-56A68CA6E3D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553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C485F-6A4E-475B-8BF7-601A8E4A7F3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8195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BF945-A22B-4B69-9439-19846657027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59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967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03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8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927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2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0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8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0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1F63138-2C5C-4B9F-8A48-B3C583ABEC79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334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7/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2/" TargetMode="External"/><Relationship Id="rId5" Type="http://schemas.openxmlformats.org/officeDocument/2006/relationships/image" Target="../media/image1.gif"/><Relationship Id="rId4" Type="http://schemas.openxmlformats.org/officeDocument/2006/relationships/hyperlink" Target="http://www.thechurch.us/FlashMP3Player/mp3player.php?Track=1202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G/10/" TargetMode="External"/><Relationship Id="rId4" Type="http://schemas.openxmlformats.org/officeDocument/2006/relationships/hyperlink" Target="http://dev.agodsendtech.com/mu_chords/quickimages/0/A/9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G/10/" TargetMode="External"/><Relationship Id="rId4" Type="http://schemas.openxmlformats.org/officeDocument/2006/relationships/hyperlink" Target="http://dev.agodsendtech.com/mu_chords/quickimages/0/A/9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G/10/" TargetMode="External"/><Relationship Id="rId4" Type="http://schemas.openxmlformats.org/officeDocument/2006/relationships/hyperlink" Target="http://dev.agodsendtech.com/mu_chords/quickimages/0/A/9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G/10/" TargetMode="External"/><Relationship Id="rId4" Type="http://schemas.openxmlformats.org/officeDocument/2006/relationships/hyperlink" Target="http://dev.agodsendtech.com/mu_chords/quickimages/0/A/9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b/1/" TargetMode="External"/><Relationship Id="rId3" Type="http://schemas.openxmlformats.org/officeDocument/2006/relationships/hyperlink" Target="http://dev.agodsendtech.com/mu_chords/quickimages/0/B/1/" TargetMode="External"/><Relationship Id="rId7" Type="http://schemas.openxmlformats.org/officeDocument/2006/relationships/hyperlink" Target="http://dev.agodsendtech.com/mu_chords/quickimages/0/B/4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1/" TargetMode="External"/><Relationship Id="rId5" Type="http://schemas.openxmlformats.org/officeDocument/2006/relationships/hyperlink" Target="http://dev.agodsendtech.com/mu_chords/quickimages/0/C" TargetMode="External"/><Relationship Id="rId4" Type="http://schemas.openxmlformats.org/officeDocument/2006/relationships/hyperlink" Target="http://dev.agodsendtech.com/mu_chords/quickimages/0/E/1/" TargetMode="External"/><Relationship Id="rId9" Type="http://schemas.openxmlformats.org/officeDocument/2006/relationships/hyperlink" Target="http://dev.agodsendtech.com/mu_chords/quickimages/0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ev.agodsendtech.com/mu_chords/quickimages/0/E/2/" TargetMode="External"/><Relationship Id="rId4" Type="http://schemas.openxmlformats.org/officeDocument/2006/relationships/hyperlink" Target="http://dev.agodsendtech.com/mu_chords/quickimages/0/G/10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/1/" TargetMode="External"/><Relationship Id="rId3" Type="http://schemas.openxmlformats.org/officeDocument/2006/relationships/hyperlink" Target="http://dev.agodsendtech.com/mu_chords/quickimages/0/A/9/" TargetMode="External"/><Relationship Id="rId7" Type="http://schemas.openxmlformats.org/officeDocument/2006/relationships/hyperlink" Target="http://dev.agodsendtech.com/mu_chords/quickimages/0/C" TargetMode="External"/><Relationship Id="rId2" Type="http://schemas.openxmlformats.org/officeDocument/2006/relationships/hyperlink" Target="http://dev.agodsendtech.com/mu_chords/quickimages/0/E/2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E/1/" TargetMode="External"/><Relationship Id="rId11" Type="http://schemas.openxmlformats.org/officeDocument/2006/relationships/hyperlink" Target="http://dev.agodsendtech.com/mu_chords/quickimages/0F" TargetMode="External"/><Relationship Id="rId5" Type="http://schemas.openxmlformats.org/officeDocument/2006/relationships/hyperlink" Target="http://dev.agodsendtech.com/mu_chords/quickimages/0/B/1/" TargetMode="External"/><Relationship Id="rId10" Type="http://schemas.openxmlformats.org/officeDocument/2006/relationships/hyperlink" Target="http://dev.agodsendtech.com/mu_chords/quickimages/0/Bb/1/" TargetMode="External"/><Relationship Id="rId4" Type="http://schemas.openxmlformats.org/officeDocument/2006/relationships/hyperlink" Target="http://dev.agodsendtech.com/mu_chords/quickimages/0/G/10/" TargetMode="External"/><Relationship Id="rId9" Type="http://schemas.openxmlformats.org/officeDocument/2006/relationships/hyperlink" Target="http://dev.agodsendtech.com/mu_chords/quickimages/0/B/4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7694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 Into This House</a:t>
            </a:r>
            <a:endParaRPr lang="en-US" sz="44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-4168" y="2045506"/>
            <a:ext cx="9148167" cy="4059925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66" name="Text Box 8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16867" y="3322828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Lift up holy hands         Our hearts in one accord</a:t>
            </a:r>
            <a:endParaRPr lang="en-US" sz="2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9524" y="2483853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Come into this house      Magnify the Lord</a:t>
            </a:r>
            <a:endParaRPr lang="en-US" sz="2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17161" y="2179053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62400" y="2179053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17160" y="3007073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62399" y="3007073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93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955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990600"/>
            <a:ext cx="9131300" cy="5867400"/>
          </a:xfrm>
          <a:prstGeom prst="rect">
            <a:avLst/>
          </a:prstGeom>
          <a:solidFill>
            <a:srgbClr val="A8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990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1a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Lift up holy hands         Our hearts in one accord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9524" y="1447800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Come into this house      Magnify the Lord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-20108" y="3274418"/>
            <a:ext cx="91830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For He’s 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</a:t>
            </a: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thy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----thy     of  all our praise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7161" y="114300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62400" y="114300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7160" y="197102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62399" y="197102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71683" y="295013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24006" y="2933910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87769" y="293391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254559" y="2933157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96959" y="2975730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62504" y="2933157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304684" y="293967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-20108" y="4179392"/>
            <a:ext cx="91830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He’s 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</a:t>
            </a: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thy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----thy     of  all our praise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71683" y="3855104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24006" y="3838884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87769" y="3838884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254559" y="3838131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96959" y="3880704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62504" y="3838131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304684" y="3844644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04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936486"/>
            <a:ext cx="9131300" cy="5921514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93648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</a:t>
            </a:r>
            <a:r>
              <a:rPr lang="en-US" sz="4000" b="1" dirty="0" smtClean="0">
                <a:solidFill>
                  <a:srgbClr val="000000"/>
                </a:solidFill>
              </a:rPr>
              <a:t>1b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Lift up holy hands         Our hearts in one accord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9524" y="1447800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Come into this house      Magnify the Lord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-20108" y="3274418"/>
            <a:ext cx="91830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For He’s 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</a:t>
            </a: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thy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----thy     of  all our praise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7161" y="114300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62400" y="114300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7160" y="197102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62399" y="197102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71683" y="295013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24006" y="2933910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87769" y="293391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254559" y="2933157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96959" y="2975730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62504" y="2933157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304684" y="293967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-20108" y="4179392"/>
            <a:ext cx="91830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He’s 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</a:t>
            </a: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thy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----thy     of  all our praise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71683" y="3855104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24006" y="3838884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87769" y="3838884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254559" y="3838131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96959" y="3880704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62504" y="3838131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304684" y="3844644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71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1"/>
          <p:cNvSpPr>
            <a:spLocks noChangeArrowheads="1"/>
          </p:cNvSpPr>
          <p:nvPr/>
        </p:nvSpPr>
        <p:spPr bwMode="auto">
          <a:xfrm>
            <a:off x="9524" y="936486"/>
            <a:ext cx="9131300" cy="5921514"/>
          </a:xfrm>
          <a:prstGeom prst="rect">
            <a:avLst/>
          </a:prstGeom>
          <a:solidFill>
            <a:srgbClr val="9E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93648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2a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He has given us               A song and a sword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9524" y="1447800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Make a melody               Sing unto the Lord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-20108" y="3274418"/>
            <a:ext cx="91830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For He’s 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</a:t>
            </a: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thy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----thy     of  all our praise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7161" y="114300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62400" y="114300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7160" y="197102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62399" y="197102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71683" y="295013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24006" y="2933910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87769" y="293391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254559" y="2933157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96959" y="2975730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62504" y="2933157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304684" y="293967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-20108" y="4179392"/>
            <a:ext cx="91830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He’s 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</a:t>
            </a: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thy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----thy     of  all our praise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71683" y="3855104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24006" y="3838884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87769" y="3838884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254559" y="3838131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96959" y="3880704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62504" y="3838131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304684" y="3844644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38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1"/>
          <p:cNvSpPr>
            <a:spLocks noChangeArrowheads="1"/>
          </p:cNvSpPr>
          <p:nvPr/>
        </p:nvSpPr>
        <p:spPr bwMode="auto">
          <a:xfrm>
            <a:off x="9524" y="936486"/>
            <a:ext cx="9131300" cy="5921514"/>
          </a:xfrm>
          <a:prstGeom prst="rect">
            <a:avLst/>
          </a:prstGeom>
          <a:solidFill>
            <a:srgbClr val="6C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93648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</a:t>
            </a:r>
            <a:r>
              <a:rPr lang="en-US" sz="4000" b="1" dirty="0" smtClean="0">
                <a:solidFill>
                  <a:srgbClr val="000000"/>
                </a:solidFill>
              </a:rPr>
              <a:t>2b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He has given us               A song and a sword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9524" y="1447800"/>
            <a:ext cx="9134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Make a melody               Sing unto the Lord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-20108" y="3274418"/>
            <a:ext cx="91830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For He’s 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</a:t>
            </a: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thy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----thy     of  all our praise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7161" y="114300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62400" y="114300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7160" y="197102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62399" y="197102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71683" y="295013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24006" y="2933910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87769" y="293391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254559" y="2933157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96959" y="2975730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62504" y="2933157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304684" y="293967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-20108" y="4179392"/>
            <a:ext cx="91830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He’s 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</a:t>
            </a: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thy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----thy     of  all our praise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671683" y="3855104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24006" y="3838884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87769" y="3838884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254559" y="3838131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96959" y="3880704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662504" y="3838131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304684" y="3844644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1157215"/>
            <a:ext cx="9149357" cy="5715000"/>
          </a:xfrm>
          <a:prstGeom prst="rect">
            <a:avLst/>
          </a:prstGeom>
          <a:solidFill>
            <a:srgbClr val="39273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Bridge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6391" y="1566784"/>
            <a:ext cx="91440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    Worthy 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of honor and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glo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-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---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ry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4864" y="3418529"/>
            <a:ext cx="91440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    Worship 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and bow down before 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Him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805280" y="1205767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               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547239" y="120576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11873" y="1205767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111235" y="3112243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60088" y="308473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2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93253" y="3102070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24864" y="4359319"/>
            <a:ext cx="91440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     Exalt   His  Name 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to-----day</a:t>
            </a:r>
          </a:p>
        </p:txBody>
      </p:sp>
      <p:sp>
        <p:nvSpPr>
          <p:cNvPr id="3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682093" y="399692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933630" y="4051687"/>
            <a:ext cx="107937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 (+5, #9)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679924" y="4027055"/>
            <a:ext cx="6468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260357" y="4039313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93253" y="4033275"/>
            <a:ext cx="73619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F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#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Times New Roman" pitchFamily="18" charset="0"/>
            </a:endParaRPr>
          </a:p>
        </p:txBody>
      </p:sp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6391" y="2474275"/>
            <a:ext cx="91440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    Worthy 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of power and praise</a:t>
            </a:r>
          </a:p>
        </p:txBody>
      </p:sp>
      <p:sp>
        <p:nvSpPr>
          <p:cNvPr id="4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60357" y="2168332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002316" y="216833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4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85800" y="2090004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46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4032" y="762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Vamp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10515" y="1530684"/>
            <a:ext cx="91830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For He’s 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</a:t>
            </a: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thy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----thy     of  all our praise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681276" y="1206396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633599" y="1190176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97362" y="1190176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264152" y="1189423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606552" y="1231996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672097" y="1189423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314277" y="1195936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-10515" y="2435658"/>
            <a:ext cx="91830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He’s 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</a:t>
            </a: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thy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----thy     of  all our praise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681276" y="211137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633599" y="2095150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97362" y="209515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264152" y="2094397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606552" y="2136970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672097" y="2094397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314277" y="210091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68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-16867" y="22867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. . . . Come into this house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172200" y="198120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76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angle 1"/>
          <p:cNvSpPr>
            <a:spLocks noChangeArrowheads="1"/>
          </p:cNvSpPr>
          <p:nvPr/>
        </p:nvSpPr>
        <p:spPr bwMode="auto">
          <a:xfrm>
            <a:off x="-10319" y="2885271"/>
            <a:ext cx="9144000" cy="2265388"/>
          </a:xfrm>
          <a:prstGeom prst="rect">
            <a:avLst/>
          </a:prstGeom>
          <a:solidFill>
            <a:srgbClr val="6C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2" name="Text Box 8"/>
          <p:cNvSpPr txBox="1">
            <a:spLocks noChangeArrowheads="1"/>
          </p:cNvSpPr>
          <p:nvPr/>
        </p:nvSpPr>
        <p:spPr bwMode="auto">
          <a:xfrm>
            <a:off x="5670" y="4808"/>
            <a:ext cx="695498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 Into This House</a:t>
            </a:r>
            <a:endParaRPr lang="en-US" sz="40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0319" y="609600"/>
            <a:ext cx="9144000" cy="2265388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5670" y="101072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Come into this house, magnify the Lord    Lift up holy hands, our hearts in one accord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5670" y="177749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He’s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----------thy,           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----------thy      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  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all  our   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praise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5670" y="3270252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Make a melody,     sing unto the Lord     He has given us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song and a sword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5670" y="401796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He’s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----------thy,           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----------thy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    all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our    praise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73" name="Rectangle 38"/>
          <p:cNvSpPr>
            <a:spLocks noChangeArrowheads="1"/>
          </p:cNvSpPr>
          <p:nvPr/>
        </p:nvSpPr>
        <p:spPr bwMode="auto">
          <a:xfrm>
            <a:off x="0" y="5110672"/>
            <a:ext cx="9123363" cy="1747328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24386" y="5595937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Worthy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honor and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----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ry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Worthy of power and praise</a:t>
            </a:r>
          </a:p>
        </p:txBody>
      </p: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24386" y="6457950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Worship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bow down before Him  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Exalt   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to-----day</a:t>
            </a:r>
          </a:p>
        </p:txBody>
      </p:sp>
      <p:sp>
        <p:nvSpPr>
          <p:cNvPr id="5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1870" y="656715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367870" y="671564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386081" y="656715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672081" y="671564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90539" y="1469933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37763" y="1428382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88757" y="1428382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075275" y="1415905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52309" y="1460848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30270" y="1416658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016070" y="1422418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38169" y="3722325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85393" y="3680774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36387" y="3680774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87270" y="3702914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99939" y="3713240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77900" y="366905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063700" y="367481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1870" y="2923151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13528" y="2932855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201095" y="2940783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232797" y="2950497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286507" y="5241381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028466" y="524138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8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03774" y="5217353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561402" y="5241381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281397" y="522660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8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787252" y="5241381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45297" y="6112646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487256" y="611264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8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03774" y="6088618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728451" y="609483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625328" y="6094838"/>
            <a:ext cx="107937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 (+5, #9)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54220" y="6088618"/>
            <a:ext cx="6468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0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6052472" y="6094838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1" name="Text Box 17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166175" y="6094838"/>
            <a:ext cx="73619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#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7</a:t>
            </a:r>
            <a:endParaRPr lang="en-US" sz="1400" u="sng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47" name="Text Box 4"/>
          <p:cNvSpPr txBox="1">
            <a:spLocks noChangeArrowheads="1"/>
          </p:cNvSpPr>
          <p:nvPr/>
        </p:nvSpPr>
        <p:spPr bwMode="auto">
          <a:xfrm>
            <a:off x="16787" y="4717996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He’s   </a:t>
            </a:r>
            <a:r>
              <a:rPr lang="en-US" sz="20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--------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thy,          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0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--------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thy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    all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our  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praise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49286" y="4422356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96510" y="4380805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47504" y="4380805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98387" y="4402945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11056" y="4413271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89017" y="4422356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063699" y="4418015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16787" y="247493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He’s   </a:t>
            </a:r>
            <a:r>
              <a:rPr lang="en-US" sz="20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--------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thy,          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20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--------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thy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    all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our  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praise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49286" y="2179298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96510" y="2137747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47504" y="2137747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98387" y="2159887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11056" y="2170213"/>
            <a:ext cx="990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89017" y="2179298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063699" y="2174957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10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1515</TotalTime>
  <Words>564</Words>
  <Application>Microsoft Office PowerPoint</Application>
  <PresentationFormat>On-screen Show (4:3)</PresentationFormat>
  <Paragraphs>199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Blank Presentation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Rodney B. Counsellor</cp:lastModifiedBy>
  <cp:revision>36</cp:revision>
  <dcterms:created xsi:type="dcterms:W3CDTF">2011-03-14T11:27:39Z</dcterms:created>
  <dcterms:modified xsi:type="dcterms:W3CDTF">2013-01-22T13:03:55Z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