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4" r:id="rId2"/>
    <p:sldId id="402" r:id="rId3"/>
    <p:sldId id="403" r:id="rId4"/>
    <p:sldId id="40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DEDD785F-A9D4-45A7-949D-CCEDFDD95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08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00E8-7A20-426F-A10E-4E885ACA9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8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485F-6A4E-475B-8BF7-601A8E4A7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0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F945-A22B-4B69-9439-198466570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5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1574-BE99-4A4A-B978-241CCAE9E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3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D7B95-4BC1-42AC-89E0-FFE6BAE3C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189D6-A686-4479-A7D9-9187C65BA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5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56194-B640-4162-A89E-A8840D1B6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3DC0-F375-4A37-9211-E026F2443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9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F7BE6-6EAC-446C-8120-FF69D6A46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5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9494-39ED-41F0-B835-8BA13BB1A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3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98692-AC71-49DC-B088-56A68CA6E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1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A1F63138-2C5C-4B9F-8A48-B3C583ABE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C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11" Type="http://schemas.openxmlformats.org/officeDocument/2006/relationships/hyperlink" Target="http://dev.agodsendtech.com/mu_chords/quickimages/0F" TargetMode="External"/><Relationship Id="rId5" Type="http://schemas.openxmlformats.org/officeDocument/2006/relationships/hyperlink" Target="http://dev.agodsendtech.com/mu_chords/quickimages/0/B/1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0/" TargetMode="External"/><Relationship Id="rId9" Type="http://schemas.openxmlformats.org/officeDocument/2006/relationships/hyperlink" Target="http://dev.agodsendtech.com/mu_chords/quickimages/0/B/4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"/>
          <p:cNvSpPr>
            <a:spLocks noChangeArrowheads="1"/>
          </p:cNvSpPr>
          <p:nvPr/>
        </p:nvSpPr>
        <p:spPr bwMode="auto">
          <a:xfrm>
            <a:off x="-10319" y="2874988"/>
            <a:ext cx="9144000" cy="2265388"/>
          </a:xfrm>
          <a:prstGeom prst="rect">
            <a:avLst/>
          </a:prstGeom>
          <a:solidFill>
            <a:srgbClr val="6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5670" y="4808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Into This House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625608"/>
            <a:ext cx="9144000" cy="226538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5670" y="101072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Come into this house, magnify the Lord    Lift up holy hands, our hearts in one accord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5670" y="177749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He’s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----------thy,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all  our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praise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5670" y="327025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Make a melody,     sing unto the Lord     He has given us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a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song and a sword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5670" y="401796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He’s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----------thy,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our    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73" name="Rectangle 38"/>
          <p:cNvSpPr>
            <a:spLocks noChangeArrowheads="1"/>
          </p:cNvSpPr>
          <p:nvPr/>
        </p:nvSpPr>
        <p:spPr bwMode="auto">
          <a:xfrm>
            <a:off x="0" y="5110672"/>
            <a:ext cx="9123363" cy="174732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24386" y="5595937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Worthy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of honor and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glo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ry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       Worthy of power and praise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4386" y="645795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Worship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and bow down before Him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 Exalt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His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Name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to-----day</a:t>
            </a: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70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67870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86081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72081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90539" y="146993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7763" y="1428382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88757" y="142838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75275" y="141590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52309" y="1460848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30270" y="141665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16070" y="142241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8169" y="372232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5393" y="368077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36387" y="368077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87270" y="370291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99939" y="371324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77900" y="366905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700" y="367481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70" y="29231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13528" y="293285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1095" y="2940783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32797" y="2950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507" y="524138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28466" y="52413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3774" y="5217353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61402" y="524138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81397" y="52266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87252" y="524138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5297" y="611264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87256" y="61126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3774" y="608861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28451" y="60948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25328" y="6094838"/>
            <a:ext cx="10793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(+5, #9)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4220" y="6088618"/>
            <a:ext cx="6468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052472" y="609483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166175" y="6094838"/>
            <a:ext cx="73619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F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#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16787" y="471799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He’s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thy,    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our    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9286" y="442235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6510" y="438080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7504" y="438080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387" y="440294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11056" y="4413271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9017" y="442235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699" y="44180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16787" y="24749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He’s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thy,    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our    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0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9286" y="217929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6510" y="213774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7504" y="213774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387" y="215988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11056" y="2170213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9017" y="217929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699" y="217495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Into This House</a:t>
            </a:r>
            <a:endParaRPr lang="en-US" sz="4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21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Into This House</a:t>
            </a:r>
            <a:endParaRPr lang="en-US" sz="4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91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Into This House</a:t>
            </a:r>
            <a:endParaRPr lang="en-US" sz="4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584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13087</TotalTime>
  <Words>189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447</cp:revision>
  <dcterms:created xsi:type="dcterms:W3CDTF">2000-04-06T22:37:36Z</dcterms:created>
  <dcterms:modified xsi:type="dcterms:W3CDTF">2013-01-22T13:14:33Z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