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1" r:id="rId2"/>
    <p:sldId id="404" r:id="rId3"/>
    <p:sldId id="405" r:id="rId4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1590" y="-10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776475E-FE6F-440E-845F-EA1CFB965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33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10AA6-D368-45C0-9674-3A5676048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7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11520-D6EA-4BB3-912D-2E68C0A5B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2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4A008-814F-4CD6-8127-934B00266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AFB10-2B9B-4E8B-A04B-3E9C5A4EB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8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B778-F5D0-4CF3-A83F-0C933F935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4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236F-A7F0-456E-B952-7BE875E1A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DB9C3-35FB-4AE2-BF2E-C528E1254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9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6E0BE-576D-4A18-A24F-5EE7177CA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6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895C4-3FA4-4BD7-82ED-7FAB2FE6B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6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0D399-0689-4973-A60B-6C51965ED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3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95C7-3113-4AD2-A468-298600324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6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50F7776-0DA8-4305-977D-161662DCE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56554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into His presence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60170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give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praise,  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-39533" y="2311002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give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7" y="1143000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thanksgiving in your hearts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56554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into His presence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28575" y="16513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voices raise,  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-7938" y="2228850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voices raise!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7" y="1143000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thanksgiving in your hearts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56554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Give glory and honor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0" y="1733550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Name above names!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7" y="1143000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power unto Him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13138</TotalTime>
  <Words>49</Words>
  <Application>Microsoft Office PowerPoint</Application>
  <PresentationFormat>On-screen Show (16:9)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448</cp:revision>
  <dcterms:created xsi:type="dcterms:W3CDTF">2000-04-06T22:37:36Z</dcterms:created>
  <dcterms:modified xsi:type="dcterms:W3CDTF">2013-01-12T17:03:36Z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