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1" r:id="rId2"/>
    <p:sldId id="404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159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776475E-FE6F-440E-845F-EA1CFB96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33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0AA6-D368-45C0-9674-3A5676048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11520-D6EA-4BB3-912D-2E68C0A5B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2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4A008-814F-4CD6-8127-934B00266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AFB10-2B9B-4E8B-A04B-3E9C5A4EB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8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B778-F5D0-4CF3-A83F-0C933F935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236F-A7F0-456E-B952-7BE875E1A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B9C3-35FB-4AE2-BF2E-C528E1254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6E0BE-576D-4A18-A24F-5EE7177CA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6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95C4-3FA4-4BD7-82ED-7FAB2FE6B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6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0D399-0689-4973-A60B-6C51965ED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3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95C7-3113-4AD2-A468-298600324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6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50F7776-0DA8-4305-977D-161662DCE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575" y="22018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7938" y="29718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575" y="22018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voices 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7938" y="29718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voices 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Give glory and honor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0" y="2201862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Name above names!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power unto Him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13142</TotalTime>
  <Words>49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2013-01-12T17:03:10Z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