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1223" r:id="rId2"/>
    <p:sldId id="1228" r:id="rId3"/>
    <p:sldId id="1227" r:id="rId4"/>
    <p:sldId id="1229" r:id="rId5"/>
    <p:sldId id="1219" r:id="rId6"/>
    <p:sldId id="1231" r:id="rId7"/>
    <p:sldId id="1230" r:id="rId8"/>
    <p:sldId id="1232" r:id="rId9"/>
    <p:sldId id="1224" r:id="rId10"/>
    <p:sldId id="1233" r:id="rId11"/>
    <p:sldId id="1236" r:id="rId12"/>
    <p:sldId id="1234" r:id="rId13"/>
    <p:sldId id="1237" r:id="rId14"/>
    <p:sldId id="1225" r:id="rId15"/>
    <p:sldId id="1235" r:id="rId16"/>
    <p:sldId id="1242" r:id="rId17"/>
    <p:sldId id="1239" r:id="rId18"/>
    <p:sldId id="1240" r:id="rId19"/>
    <p:sldId id="1238" r:id="rId20"/>
    <p:sldId id="1241" r:id="rId21"/>
    <p:sldId id="1216" r:id="rId22"/>
    <p:sldId id="1245" r:id="rId23"/>
    <p:sldId id="1244" r:id="rId24"/>
    <p:sldId id="1243" r:id="rId25"/>
    <p:sldId id="1226" r:id="rId26"/>
    <p:sldId id="1246" r:id="rId27"/>
    <p:sldId id="1247" r:id="rId28"/>
    <p:sldId id="1248" r:id="rId29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80" d="100"/>
          <a:sy n="80" d="100"/>
        </p:scale>
        <p:origin x="-1632" y="-10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0A52386A-8B83-478A-8363-E769BC7D0D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483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306FED-D837-4FBF-BE4D-898C5F8FD3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10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413C21-0270-4E72-BEB5-C585298B9A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BE8725-9258-4689-8C8C-244882937C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822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E2E9B2-D239-4309-BA07-6095E41A06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839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817FFC-48C3-46EB-8890-8BE1B19689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496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1583D-0E8F-4774-921A-476596F64A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802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69FF76-E815-4350-B23E-D5F8A6D64F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883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615285-D93D-4A5D-B833-96582B58C9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787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30E3E6-2817-45AC-8C4B-1F42ABA8E8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596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8A18E2-6F3A-46EE-A41A-B0948940AC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53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498978-F4E9-4890-8F04-9693D74161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57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9EE13166-BEA8-4A9A-BE37-907D5659BCB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005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18803" y="14287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And </a:t>
            </a: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give Him praise….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16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720864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Your voices raise....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95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720864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Your voices raise....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84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720864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Your voices raise....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18803" y="14287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</a:t>
            </a: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Your voices raise....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77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720864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Your voices raise....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18803" y="14287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Your voices raise....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05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18803" y="14287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Your voices raise....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85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-2969" y="666751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Give Glory</a:t>
            </a:r>
            <a:endParaRPr lang="en-US" sz="7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89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-2969" y="666751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Give Glory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97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76" name="Text Box 16"/>
          <p:cNvSpPr txBox="1">
            <a:spLocks noChangeArrowheads="1"/>
          </p:cNvSpPr>
          <p:nvPr/>
        </p:nvSpPr>
        <p:spPr bwMode="auto">
          <a:xfrm>
            <a:off x="18802" y="1645476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Honor</a:t>
            </a:r>
            <a:endParaRPr lang="en-US" sz="7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-2969" y="666751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Give Glory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57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76" name="Text Box 16"/>
          <p:cNvSpPr txBox="1">
            <a:spLocks noChangeArrowheads="1"/>
          </p:cNvSpPr>
          <p:nvPr/>
        </p:nvSpPr>
        <p:spPr bwMode="auto">
          <a:xfrm>
            <a:off x="18802" y="1645476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Honor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-2969" y="666751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Give Glory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08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720864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</a:t>
            </a: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His presence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78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76" name="Text Box 16"/>
          <p:cNvSpPr txBox="1">
            <a:spLocks noChangeArrowheads="1"/>
          </p:cNvSpPr>
          <p:nvPr/>
        </p:nvSpPr>
        <p:spPr bwMode="auto">
          <a:xfrm>
            <a:off x="18802" y="1645476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Honor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-2969" y="2647951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Power unto Him</a:t>
            </a:r>
            <a:endParaRPr lang="en-US" sz="7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-2969" y="666751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Give Glory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0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76" name="Text Box 16"/>
          <p:cNvSpPr txBox="1">
            <a:spLocks noChangeArrowheads="1"/>
          </p:cNvSpPr>
          <p:nvPr/>
        </p:nvSpPr>
        <p:spPr bwMode="auto">
          <a:xfrm>
            <a:off x="18802" y="1645476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Honor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-2969" y="2647951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Power unto Him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-2969" y="666751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Give Glory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-2969" y="666751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JESUS!</a:t>
            </a:r>
            <a:endParaRPr lang="en-US" sz="7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5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-2969" y="666751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JESUS!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07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76" name="Text Box 16"/>
          <p:cNvSpPr txBox="1">
            <a:spLocks noChangeArrowheads="1"/>
          </p:cNvSpPr>
          <p:nvPr/>
        </p:nvSpPr>
        <p:spPr bwMode="auto">
          <a:xfrm>
            <a:off x="18802" y="1645476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Name</a:t>
            </a:r>
            <a:endParaRPr lang="en-US" sz="7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-2969" y="2647951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Above all names</a:t>
            </a:r>
            <a:endParaRPr lang="en-US" sz="7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-2969" y="666751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JESUS!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72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76" name="Text Box 16"/>
          <p:cNvSpPr txBox="1">
            <a:spLocks noChangeArrowheads="1"/>
          </p:cNvSpPr>
          <p:nvPr/>
        </p:nvSpPr>
        <p:spPr bwMode="auto">
          <a:xfrm>
            <a:off x="18802" y="1645476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Name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-2969" y="2647951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Above all names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-2969" y="666751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JESUS!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46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7" name="Text Box 3"/>
          <p:cNvSpPr txBox="1">
            <a:spLocks noChangeArrowheads="1"/>
          </p:cNvSpPr>
          <p:nvPr/>
        </p:nvSpPr>
        <p:spPr bwMode="auto">
          <a:xfrm>
            <a:off x="0" y="56554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Come into His presence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675269" name="Text Box 5"/>
          <p:cNvSpPr txBox="1">
            <a:spLocks noChangeArrowheads="1"/>
          </p:cNvSpPr>
          <p:nvPr/>
        </p:nvSpPr>
        <p:spPr bwMode="auto">
          <a:xfrm>
            <a:off x="-65191" y="186867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and give </a:t>
            </a: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Him </a:t>
            </a: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praise,  </a:t>
            </a:r>
          </a:p>
        </p:txBody>
      </p: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37606" y="2495550"/>
            <a:ext cx="914400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and give </a:t>
            </a: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Him </a:t>
            </a: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praise!</a:t>
            </a:r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-65192" y="1256814"/>
            <a:ext cx="914400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with thanksgiving in your hearts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5006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7" name="Text Box 3"/>
          <p:cNvSpPr txBox="1">
            <a:spLocks noChangeArrowheads="1"/>
          </p:cNvSpPr>
          <p:nvPr/>
        </p:nvSpPr>
        <p:spPr bwMode="auto">
          <a:xfrm>
            <a:off x="0" y="56554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Come into His presence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675269" name="Text Box 5"/>
          <p:cNvSpPr txBox="1">
            <a:spLocks noChangeArrowheads="1"/>
          </p:cNvSpPr>
          <p:nvPr/>
        </p:nvSpPr>
        <p:spPr bwMode="auto">
          <a:xfrm>
            <a:off x="-28699" y="18097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your voices raise,  </a:t>
            </a:r>
          </a:p>
        </p:txBody>
      </p: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-28699" y="2489893"/>
            <a:ext cx="914400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your voices raise!</a:t>
            </a:r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0" y="1200150"/>
            <a:ext cx="914400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with thanksgiving in your hearts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0962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7" name="Text Box 3"/>
          <p:cNvSpPr txBox="1">
            <a:spLocks noChangeArrowheads="1"/>
          </p:cNvSpPr>
          <p:nvPr/>
        </p:nvSpPr>
        <p:spPr bwMode="auto">
          <a:xfrm>
            <a:off x="0" y="9554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Give glory and honor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-24741" y="2304069"/>
            <a:ext cx="914400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Jesus Name above names!</a:t>
            </a:r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-24742" y="1573709"/>
            <a:ext cx="914400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And power unto Him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3800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720864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His presence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29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720864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His presence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18803" y="14287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With thanksgiving in Hearts 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79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720864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His presence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18803" y="14287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With thanksgiving in Hearts 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05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720864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And give Him praise….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21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720864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And give Him praise….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68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720864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And give Him praise….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18803" y="14287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</a:t>
            </a: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And </a:t>
            </a:r>
            <a:r>
              <a:rPr lang="en-US" sz="54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give Him praise….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45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720864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And give Him praise….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18803" y="14287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And </a:t>
            </a: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give Him praise….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23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86980</TotalTime>
  <Words>192</Words>
  <Application>Microsoft Office PowerPoint</Application>
  <PresentationFormat>On-screen Show (16:9)</PresentationFormat>
  <Paragraphs>51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535</cp:revision>
  <dcterms:created xsi:type="dcterms:W3CDTF">2000-04-04T23:34:29Z</dcterms:created>
  <dcterms:modified xsi:type="dcterms:W3CDTF">2013-01-12T17:01:58Z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