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1223" r:id="rId2"/>
    <p:sldId id="1228" r:id="rId3"/>
    <p:sldId id="1227" r:id="rId4"/>
    <p:sldId id="1229" r:id="rId5"/>
    <p:sldId id="1219" r:id="rId6"/>
    <p:sldId id="1231" r:id="rId7"/>
    <p:sldId id="1230" r:id="rId8"/>
    <p:sldId id="1232" r:id="rId9"/>
    <p:sldId id="1224" r:id="rId10"/>
    <p:sldId id="1233" r:id="rId11"/>
    <p:sldId id="1236" r:id="rId12"/>
    <p:sldId id="1234" r:id="rId13"/>
    <p:sldId id="1237" r:id="rId14"/>
    <p:sldId id="1225" r:id="rId15"/>
    <p:sldId id="1235" r:id="rId16"/>
    <p:sldId id="1242" r:id="rId17"/>
    <p:sldId id="1239" r:id="rId18"/>
    <p:sldId id="1240" r:id="rId19"/>
    <p:sldId id="1238" r:id="rId20"/>
    <p:sldId id="1241" r:id="rId21"/>
    <p:sldId id="1216" r:id="rId22"/>
    <p:sldId id="1245" r:id="rId23"/>
    <p:sldId id="1244" r:id="rId24"/>
    <p:sldId id="1243" r:id="rId25"/>
    <p:sldId id="1226" r:id="rId26"/>
    <p:sldId id="1246" r:id="rId27"/>
    <p:sldId id="1247" r:id="rId28"/>
    <p:sldId id="1248" r:id="rId2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0A52386A-8B83-478A-8363-E769BC7D0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6FED-D837-4FBF-BE4D-898C5F8FD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3C21-0270-4E72-BEB5-C585298B9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8725-9258-4689-8C8C-244882937C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E9B2-D239-4309-BA07-6095E41A0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7FFC-48C3-46EB-8890-8BE1B1968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583D-0E8F-4774-921A-476596F64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FF76-E815-4350-B23E-D5F8A6D64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5285-D93D-4A5D-B833-96582B58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0E3E6-2817-45AC-8C4B-1F42ABA8E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9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18E2-6F3A-46EE-A41A-B0948940A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98978-F4E9-4890-8F04-9693D7416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EE13166-BEA8-4A9A-BE37-907D5659BC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0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And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Him praise….</a:t>
            </a:r>
          </a:p>
        </p:txBody>
      </p:sp>
    </p:spTree>
    <p:extLst>
      <p:ext uri="{BB962C8B-B14F-4D97-AF65-F5344CB8AC3E}">
        <p14:creationId xmlns:p14="http://schemas.microsoft.com/office/powerpoint/2010/main" val="20651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Your voices raise....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35306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Power unto Him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35306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Power unto Him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Name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35306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Above all names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Name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35306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Above all names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7540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28575" y="22018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7938" y="29718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8" y="15240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00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7540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28575" y="22018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your voices 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7938" y="29718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your voices 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8" y="15240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96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7540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Give glory and honor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4844" y="2186039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Jesus Name above names!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8" y="15240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And power unto Him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80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With thanksgiving in Hearts 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With thanksgiving in Hearts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And </a:t>
            </a: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Him praise….</a:t>
            </a:r>
          </a:p>
        </p:txBody>
      </p:sp>
    </p:spTree>
    <p:extLst>
      <p:ext uri="{BB962C8B-B14F-4D97-AF65-F5344CB8AC3E}">
        <p14:creationId xmlns:p14="http://schemas.microsoft.com/office/powerpoint/2010/main" val="20304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And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Him praise….</a:t>
            </a:r>
          </a:p>
        </p:txBody>
      </p:sp>
    </p:spTree>
    <p:extLst>
      <p:ext uri="{BB962C8B-B14F-4D97-AF65-F5344CB8AC3E}">
        <p14:creationId xmlns:p14="http://schemas.microsoft.com/office/powerpoint/2010/main" val="35702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86977</TotalTime>
  <Words>192</Words>
  <Application>Microsoft Office PowerPoint</Application>
  <PresentationFormat>On-screen Show (4:3)</PresentationFormat>
  <Paragraphs>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2013-01-12T17:02:40Z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