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1223" r:id="rId2"/>
    <p:sldId id="1228" r:id="rId3"/>
    <p:sldId id="1227" r:id="rId4"/>
    <p:sldId id="1229" r:id="rId5"/>
    <p:sldId id="1219" r:id="rId6"/>
    <p:sldId id="1231" r:id="rId7"/>
    <p:sldId id="1230" r:id="rId8"/>
    <p:sldId id="1232" r:id="rId9"/>
    <p:sldId id="1224" r:id="rId10"/>
    <p:sldId id="1233" r:id="rId11"/>
    <p:sldId id="1236" r:id="rId12"/>
    <p:sldId id="1234" r:id="rId13"/>
    <p:sldId id="1237" r:id="rId14"/>
    <p:sldId id="1225" r:id="rId15"/>
    <p:sldId id="1235" r:id="rId16"/>
    <p:sldId id="1242" r:id="rId17"/>
    <p:sldId id="1239" r:id="rId18"/>
    <p:sldId id="1240" r:id="rId19"/>
    <p:sldId id="1238" r:id="rId20"/>
    <p:sldId id="1241" r:id="rId21"/>
    <p:sldId id="1216" r:id="rId22"/>
    <p:sldId id="1245" r:id="rId23"/>
    <p:sldId id="1244" r:id="rId24"/>
    <p:sldId id="1243" r:id="rId25"/>
    <p:sldId id="1226" r:id="rId26"/>
    <p:sldId id="1246" r:id="rId27"/>
    <p:sldId id="1247" r:id="rId28"/>
    <p:sldId id="1248" r:id="rId29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32" y="-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0A52386A-8B83-478A-8363-E769BC7D0D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3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06FED-D837-4FBF-BE4D-898C5F8FD37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13C21-0270-4E72-BEB5-C585298B9A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BE8725-9258-4689-8C8C-244882937C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822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E2E9B2-D239-4309-BA07-6095E41A06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83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17FFC-48C3-46EB-8890-8BE1B19689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96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1583D-0E8F-4774-921A-476596F64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02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9FF76-E815-4350-B23E-D5F8A6D64F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8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15285-D93D-4A5D-B833-96582B58C9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87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0E3E6-2817-45AC-8C4B-1F42ABA8E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59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A18E2-6F3A-46EE-A41A-B0948940AC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53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98978-F4E9-4890-8F04-9693D74161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357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9EE13166-BEA8-4A9A-BE37-907D5659BCB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005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And </a:t>
            </a: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Him praise….</a:t>
            </a:r>
          </a:p>
        </p:txBody>
      </p:sp>
    </p:spTree>
    <p:extLst>
      <p:ext uri="{BB962C8B-B14F-4D97-AF65-F5344CB8AC3E}">
        <p14:creationId xmlns:p14="http://schemas.microsoft.com/office/powerpoint/2010/main" val="206516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Your voices raise....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95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84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Your voices raise....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77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105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Your voices raise....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85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89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97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219396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Honor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5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219396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Honor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8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presence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78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219396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Honor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35306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Power unto Him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219396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Honor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35306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Power unto Him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Glory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JESUS!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5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7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219396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Name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35306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Above all names</a:t>
            </a:r>
            <a:endParaRPr lang="en-US" sz="72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721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76" name="Text Box 16"/>
          <p:cNvSpPr txBox="1">
            <a:spLocks noChangeArrowheads="1"/>
          </p:cNvSpPr>
          <p:nvPr/>
        </p:nvSpPr>
        <p:spPr bwMode="auto">
          <a:xfrm>
            <a:off x="18802" y="2193968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Name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-2969" y="35306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Above all names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-2969" y="889001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JESUS!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463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7540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His presence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28575" y="22018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and give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Him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praise,  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-7938" y="29718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and give </a:t>
            </a:r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Him </a:t>
            </a: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praise!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8" y="15240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with thanksgiving in your hearts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00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7540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Come into His presence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1675269" name="Text Box 5"/>
          <p:cNvSpPr txBox="1">
            <a:spLocks noChangeArrowheads="1"/>
          </p:cNvSpPr>
          <p:nvPr/>
        </p:nvSpPr>
        <p:spPr bwMode="auto">
          <a:xfrm>
            <a:off x="-28575" y="22018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your voices raise,  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-7938" y="29718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your voices raise!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8" y="15240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with thanksgiving in your hearts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09624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267" name="Text Box 3"/>
          <p:cNvSpPr txBox="1">
            <a:spLocks noChangeArrowheads="1"/>
          </p:cNvSpPr>
          <p:nvPr/>
        </p:nvSpPr>
        <p:spPr bwMode="auto">
          <a:xfrm>
            <a:off x="0" y="754063"/>
            <a:ext cx="9144000" cy="769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Give glory and honor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14844" y="2186039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Jesus Name above names!</a:t>
            </a:r>
          </a:p>
        </p:txBody>
      </p:sp>
      <p:sp>
        <p:nvSpPr>
          <p:cNvPr id="33" name="Text Box 3"/>
          <p:cNvSpPr txBox="1">
            <a:spLocks noChangeArrowheads="1"/>
          </p:cNvSpPr>
          <p:nvPr/>
        </p:nvSpPr>
        <p:spPr bwMode="auto">
          <a:xfrm>
            <a:off x="-39688" y="1524000"/>
            <a:ext cx="9144001" cy="769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And power unto Him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800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presence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29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presence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With thanksgiving in Hearts 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79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Come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His presence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With thanksgiving in Hearts 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0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And give Him praise….</a:t>
            </a:r>
            <a:endParaRPr lang="en-US" sz="5400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21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And give Him praise….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6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And give Him praise….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And </a:t>
            </a:r>
            <a:r>
              <a:rPr lang="en-US" sz="5400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Him praise….</a:t>
            </a:r>
          </a:p>
        </p:txBody>
      </p:sp>
    </p:spTree>
    <p:extLst>
      <p:ext uri="{BB962C8B-B14F-4D97-AF65-F5344CB8AC3E}">
        <p14:creationId xmlns:p14="http://schemas.microsoft.com/office/powerpoint/2010/main" val="20304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-25730" y="961152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And give Him praise….</a:t>
            </a:r>
            <a:endParaRPr lang="en-US" sz="54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934346" name="Text Box 10"/>
          <p:cNvSpPr txBox="1">
            <a:spLocks noChangeArrowheads="1"/>
          </p:cNvSpPr>
          <p:nvPr/>
        </p:nvSpPr>
        <p:spPr bwMode="auto">
          <a:xfrm>
            <a:off x="18803" y="190500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  <a:r>
              <a:rPr lang="en-US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And </a:t>
            </a:r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give Him praise….</a:t>
            </a:r>
          </a:p>
        </p:txBody>
      </p:sp>
    </p:spTree>
    <p:extLst>
      <p:ext uri="{BB962C8B-B14F-4D97-AF65-F5344CB8AC3E}">
        <p14:creationId xmlns:p14="http://schemas.microsoft.com/office/powerpoint/2010/main" val="357023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86977</TotalTime>
  <Words>192</Words>
  <Application>Microsoft Office PowerPoint</Application>
  <PresentationFormat>On-screen Show (4:3)</PresentationFormat>
  <Paragraphs>51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2013-01-12T17:02:40Z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