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8" r:id="rId3"/>
    <p:sldId id="1216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80" y="-10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514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15024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fill these empty spaces</a:t>
            </a: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971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0425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304402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253337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5143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989" y="15024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dine here at this table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26719" y="97155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6719" y="204253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Holy Spirit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719" y="304402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welcome in this place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6719" y="253337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sweet, sweet Spirit</a:t>
            </a:r>
          </a:p>
        </p:txBody>
      </p:sp>
    </p:spTree>
    <p:extLst>
      <p:ext uri="{BB962C8B-B14F-4D97-AF65-F5344CB8AC3E}">
        <p14:creationId xmlns:p14="http://schemas.microsoft.com/office/powerpoint/2010/main" val="21292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1645475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are </a:t>
            </a: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welcome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26479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this place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66675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86947</TotalTime>
  <Words>64</Words>
  <Application>Microsoft Office PowerPoint</Application>
  <PresentationFormat>On-screen Show (16:9)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530</cp:revision>
  <dcterms:created xsi:type="dcterms:W3CDTF">2000-04-04T23:34:29Z</dcterms:created>
  <dcterms:modified xsi:type="dcterms:W3CDTF">2013-01-11T15:58:23Z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