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8" r:id="rId3"/>
    <p:sldId id="1216" r:id="rId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80" y="-10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0A52386A-8B83-478A-8363-E769BC7D0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6FED-D837-4FBF-BE4D-898C5F8FD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3C21-0270-4E72-BEB5-C585298B9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8725-9258-4689-8C8C-244882937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E9B2-D239-4309-BA07-6095E41A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7FFC-48C3-46EB-8890-8BE1B1968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583D-0E8F-4774-921A-476596F64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FF76-E815-4350-B23E-D5F8A6D64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5285-D93D-4A5D-B833-96582B58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0E3E6-2817-45AC-8C4B-1F42ABA8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18E2-6F3A-46EE-A41A-B0948940A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8978-F4E9-4890-8F04-9693D7416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EE13166-BEA8-4A9A-BE37-907D5659B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514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15024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fill these empty spaces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971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0425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304402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253337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514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15024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dine here at this table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971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0425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304402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253337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12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26479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</a:t>
            </a: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place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86947</TotalTime>
  <Words>64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2013-01-11T15:58:23Z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