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15" r:id="rId2"/>
    <p:sldId id="1218" r:id="rId3"/>
    <p:sldId id="1216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1680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0A52386A-8B83-478A-8363-E769BC7D0D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8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06FED-D837-4FBF-BE4D-898C5F8FD3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13C21-0270-4E72-BEB5-C585298B9A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E8725-9258-4689-8C8C-244882937C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2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2E9B2-D239-4309-BA07-6095E41A06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3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17FFC-48C3-46EB-8890-8BE1B19689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9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1583D-0E8F-4774-921A-476596F64A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0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9FF76-E815-4350-B23E-D5F8A6D64F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8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15285-D93D-4A5D-B833-96582B58C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8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0E3E6-2817-45AC-8C4B-1F42ABA8E8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9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A18E2-6F3A-46EE-A41A-B0948940AC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5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98978-F4E9-4890-8F04-9693D74161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5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9EE13166-BEA8-4A9A-BE37-907D5659BC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6858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989" y="20032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fill these empty spaces</a:t>
            </a: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26719" y="12954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6719" y="272338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719" y="405870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welcome in this place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6719" y="337783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6858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989" y="20032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dine here at this table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26719" y="12954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6719" y="272338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719" y="405870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welcome in this place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6719" y="337783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  <p:extLst>
      <p:ext uri="{BB962C8B-B14F-4D97-AF65-F5344CB8AC3E}">
        <p14:creationId xmlns:p14="http://schemas.microsoft.com/office/powerpoint/2010/main" val="21292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2193966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</a:t>
            </a: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welcome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-2969" y="3260766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</a:t>
            </a: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this place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18802" y="1219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86946</TotalTime>
  <Words>64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Monotype Corsiva</vt:lpstr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529</cp:revision>
  <dcterms:created xsi:type="dcterms:W3CDTF">2000-04-04T23:34:29Z</dcterms:created>
  <dcterms:modified xsi:type="dcterms:W3CDTF">2013-01-11T15:57:31Z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