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8" r:id="rId3"/>
    <p:sldId id="1216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8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685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20032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fill these empty spaces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1295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7233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40587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33778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685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20032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dine here at this table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1295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7233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40587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33778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12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26076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</a:t>
            </a: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place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8802" y="1219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86946</TotalTime>
  <Words>64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2013-01-11T15:57:31Z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