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1223" r:id="rId2"/>
    <p:sldId id="1222" r:id="rId3"/>
    <p:sldId id="1220" r:id="rId4"/>
    <p:sldId id="1224" r:id="rId5"/>
    <p:sldId id="1219" r:id="rId6"/>
    <p:sldId id="1225" r:id="rId7"/>
    <p:sldId id="1226" r:id="rId8"/>
    <p:sldId id="1227" r:id="rId9"/>
    <p:sldId id="1221" r:id="rId10"/>
    <p:sldId id="1229" r:id="rId11"/>
    <p:sldId id="1228" r:id="rId12"/>
    <p:sldId id="1231" r:id="rId13"/>
    <p:sldId id="1230" r:id="rId14"/>
    <p:sldId id="1235" r:id="rId15"/>
    <p:sldId id="1234" r:id="rId16"/>
    <p:sldId id="1233" r:id="rId17"/>
    <p:sldId id="1232" r:id="rId18"/>
    <p:sldId id="1215" r:id="rId19"/>
    <p:sldId id="1218" r:id="rId20"/>
    <p:sldId id="1216" r:id="rId21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80" d="100"/>
          <a:sy n="80" d="100"/>
        </p:scale>
        <p:origin x="-1632" y="-10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0A52386A-8B83-478A-8363-E769BC7D0D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83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06FED-D837-4FBF-BE4D-898C5F8FD3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0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13C21-0270-4E72-BEB5-C585298B9A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E8725-9258-4689-8C8C-244882937C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2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2E9B2-D239-4309-BA07-6095E41A06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3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17FFC-48C3-46EB-8890-8BE1B19689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96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1583D-0E8F-4774-921A-476596F64A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0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9FF76-E815-4350-B23E-D5F8A6D64F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8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15285-D93D-4A5D-B833-96582B58C9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8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0E3E6-2817-45AC-8C4B-1F42ABA8E8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9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A18E2-6F3A-46EE-A41A-B0948940AC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53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98978-F4E9-4890-8F04-9693D74161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5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9EE13166-BEA8-4A9A-BE37-907D5659BC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005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welcome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In this place…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70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welcome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In this place…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4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dine here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At this table…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0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dine here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At this table…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38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84745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in this place…</a:t>
            </a:r>
            <a:endParaRPr lang="en-US" sz="4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-25730" y="33614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Come, You are welcome</a:t>
            </a:r>
            <a:endParaRPr lang="en-US" sz="4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64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84745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in this place…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-25730" y="33614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Come, You are welcome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02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84745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in this place…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-25730" y="33614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Come, You are welcome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213913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in this place…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162782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Come, You are welcome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29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84745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in this place…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-25730" y="33614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Come, You are welcome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213913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in this place…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162782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Come, You are welcome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338042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   in this place…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286910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Come, You are welcome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54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5143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989" y="150246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fill these empty spaces</a:t>
            </a: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26719" y="9715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6719" y="204253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6719" y="304402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welcome in this place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6719" y="253337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5143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989" y="150246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dine here at this table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26719" y="9715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6719" y="204253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6719" y="304402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welcome in this place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6719" y="253337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</p:spTree>
    <p:extLst>
      <p:ext uri="{BB962C8B-B14F-4D97-AF65-F5344CB8AC3E}">
        <p14:creationId xmlns:p14="http://schemas.microsoft.com/office/powerpoint/2010/main" val="212924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</p:spTree>
    <p:extLst>
      <p:ext uri="{BB962C8B-B14F-4D97-AF65-F5344CB8AC3E}">
        <p14:creationId xmlns:p14="http://schemas.microsoft.com/office/powerpoint/2010/main" val="171387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6" name="Text Box 16"/>
          <p:cNvSpPr txBox="1">
            <a:spLocks noChangeArrowheads="1"/>
          </p:cNvSpPr>
          <p:nvPr/>
        </p:nvSpPr>
        <p:spPr bwMode="auto">
          <a:xfrm>
            <a:off x="18802" y="1645475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</a:t>
            </a: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welcome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-2969" y="264795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 </a:t>
            </a:r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this place</a:t>
            </a: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66675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</p:spTree>
    <p:extLst>
      <p:ext uri="{BB962C8B-B14F-4D97-AF65-F5344CB8AC3E}">
        <p14:creationId xmlns:p14="http://schemas.microsoft.com/office/powerpoint/2010/main" val="117407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</p:spTree>
    <p:extLst>
      <p:ext uri="{BB962C8B-B14F-4D97-AF65-F5344CB8AC3E}">
        <p14:creationId xmlns:p14="http://schemas.microsoft.com/office/powerpoint/2010/main" val="147797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</p:spTree>
    <p:extLst>
      <p:ext uri="{BB962C8B-B14F-4D97-AF65-F5344CB8AC3E}">
        <p14:creationId xmlns:p14="http://schemas.microsoft.com/office/powerpoint/2010/main" val="227405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</p:spTree>
    <p:extLst>
      <p:ext uri="{BB962C8B-B14F-4D97-AF65-F5344CB8AC3E}">
        <p14:creationId xmlns:p14="http://schemas.microsoft.com/office/powerpoint/2010/main" val="288623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</p:spTree>
    <p:extLst>
      <p:ext uri="{BB962C8B-B14F-4D97-AF65-F5344CB8AC3E}">
        <p14:creationId xmlns:p14="http://schemas.microsoft.com/office/powerpoint/2010/main" val="239164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fill this empty spaces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77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fill this empty spaces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19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86957</TotalTime>
  <Words>218</Words>
  <Application>Microsoft Office PowerPoint</Application>
  <PresentationFormat>On-screen Show (16:9)</PresentationFormat>
  <Paragraphs>48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Times New Roman</vt:lpstr>
      <vt:lpstr>Monotype Corsiva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531</cp:revision>
  <dcterms:created xsi:type="dcterms:W3CDTF">2000-04-04T23:34:29Z</dcterms:created>
  <dcterms:modified xsi:type="dcterms:W3CDTF">2013-01-11T16:08:24Z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