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223" r:id="rId2"/>
    <p:sldId id="1222" r:id="rId3"/>
    <p:sldId id="1220" r:id="rId4"/>
    <p:sldId id="1224" r:id="rId5"/>
    <p:sldId id="1219" r:id="rId6"/>
    <p:sldId id="1225" r:id="rId7"/>
    <p:sldId id="1226" r:id="rId8"/>
    <p:sldId id="1227" r:id="rId9"/>
    <p:sldId id="1221" r:id="rId10"/>
    <p:sldId id="1229" r:id="rId11"/>
    <p:sldId id="1228" r:id="rId12"/>
    <p:sldId id="1231" r:id="rId13"/>
    <p:sldId id="1230" r:id="rId14"/>
    <p:sldId id="1235" r:id="rId15"/>
    <p:sldId id="1234" r:id="rId16"/>
    <p:sldId id="1233" r:id="rId17"/>
    <p:sldId id="1232" r:id="rId18"/>
    <p:sldId id="1215" r:id="rId19"/>
    <p:sldId id="1218" r:id="rId20"/>
    <p:sldId id="1216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0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In this place…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In this place…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dine here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At this table…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dine here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At this table…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3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112994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4481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112994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4481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2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112994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4481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85218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17043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112994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25730" y="4481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85218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17043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450723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in this place…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38254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Come, You are welcome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685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200328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fill these empty spaces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1295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7233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405870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33778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685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200328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dine here at this table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1295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7233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405870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33778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12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</p:spTree>
    <p:extLst>
      <p:ext uri="{BB962C8B-B14F-4D97-AF65-F5344CB8AC3E}">
        <p14:creationId xmlns:p14="http://schemas.microsoft.com/office/powerpoint/2010/main" val="17138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53060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place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</p:spTree>
    <p:extLst>
      <p:ext uri="{BB962C8B-B14F-4D97-AF65-F5344CB8AC3E}">
        <p14:creationId xmlns:p14="http://schemas.microsoft.com/office/powerpoint/2010/main" val="11740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14779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2740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8862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39164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this empty spaces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this empty spaces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86958</TotalTime>
  <Words>218</Words>
  <Application>Microsoft Office PowerPoint</Application>
  <PresentationFormat>On-screen Show (4:3)</PresentationFormat>
  <Paragraphs>48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2013-01-11T16:09:14Z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