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02" r:id="rId2"/>
    <p:sldId id="403" r:id="rId3"/>
    <p:sldId id="404" r:id="rId4"/>
    <p:sldId id="405" r:id="rId5"/>
    <p:sldId id="407" r:id="rId6"/>
    <p:sldId id="408" r:id="rId7"/>
    <p:sldId id="409" r:id="rId8"/>
    <p:sldId id="406" r:id="rId9"/>
    <p:sldId id="41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02084"/>
    <a:srgbClr val="2929A9"/>
    <a:srgbClr val="2E2EBC"/>
    <a:srgbClr val="4D4DD3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DA6CED-EB90-4449-9479-56F28BDCEF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49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64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1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4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0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2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5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8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0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6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204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Holy Spirit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38313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49562" y="336986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36366" y="2501509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0701" y="30370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0" y="21752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94218" y="2175244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91078" y="30370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13352" y="220083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05400" y="3037091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7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4" y="-221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604" y="1461681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0671" y="19972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8570" y="113541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34188" y="1135416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1002" y="199726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31048" y="19972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840" y="40222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6036" y="3153923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43103" y="36895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02" y="282765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56620" y="2827658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53480" y="36895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75754" y="285325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-9592" y="233003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fill these empty spaces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64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4D4DD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4" y="-221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604" y="1461681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0671" y="19972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8570" y="113541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34188" y="1135416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1002" y="199726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31048" y="19972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840" y="40222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6036" y="3153923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43103" y="36895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002" y="282765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56620" y="2827658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53480" y="36895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75754" y="285325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-9592" y="233003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fill these empty spaces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93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4" y="-221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9997" y="951330"/>
            <a:ext cx="9160867" cy="5906670"/>
          </a:xfrm>
          <a:prstGeom prst="rect">
            <a:avLst/>
          </a:prstGeom>
          <a:solidFill>
            <a:srgbClr val="20208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-35175" y="220392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dine here at this table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21979" y="133556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5088" y="18711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987" y="10093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08605" y="1009303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5419" y="18711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05465" y="18711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12743" y="389616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53" y="3027810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17520" y="35633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5419" y="27015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31037" y="2701545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27897" y="35633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50171" y="272714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4" y="-221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9997" y="951330"/>
            <a:ext cx="9160867" cy="5906670"/>
          </a:xfrm>
          <a:prstGeom prst="rect">
            <a:avLst/>
          </a:prstGeom>
          <a:solidFill>
            <a:srgbClr val="2929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-35175" y="220392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dine here at this table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21979" y="133556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5088" y="18711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987" y="10093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08605" y="1009303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5419" y="18711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05465" y="18711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12743" y="389616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53" y="3027810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17520" y="35633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5419" y="27015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31037" y="2701545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27897" y="35633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50171" y="272714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8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14" y="178364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Come…. 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76600" y="14508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977" y="14508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14" y="2770327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Come…. 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76600" y="2437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977" y="2437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1000" y="235827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-114" y="387193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Come…. 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76600" y="35391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977" y="35391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1000" y="345988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14" y="178364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Come…. 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76600" y="14508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86977" y="14508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1"/>
            <a:ext cx="9160867" cy="35418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2546" y="132643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fill these empty spaces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9350" y="458084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07717" y="9936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5616" y="1318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1234" y="131819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8048" y="99366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18094" y="9936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14" y="301867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3082" y="2150326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30149" y="2685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8048" y="18240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43666" y="1824061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40526" y="2685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62800" y="184965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980" y="3541898"/>
            <a:ext cx="9160867" cy="354189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31158" y="479448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dine here at this table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-17962" y="3926136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9105" y="44617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7004" y="35998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12622" y="3599871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436" y="446171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09482" y="44617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8726" y="648673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4470" y="561837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1537" y="61539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436" y="52921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5054" y="5292113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31914" y="61539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54188" y="531770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7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13067</TotalTime>
  <Words>363</Words>
  <Application>Microsoft Office PowerPoint</Application>
  <PresentationFormat>On-screen Show (4:3)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442</cp:revision>
  <dcterms:created xsi:type="dcterms:W3CDTF">2000-04-06T22:37:36Z</dcterms:created>
  <dcterms:modified xsi:type="dcterms:W3CDTF">2013-01-11T15:39:11Z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