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01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6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DA6CED-EB90-4449-9479-56F28BDCEF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492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64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01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40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149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48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60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72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05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78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0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66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204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Bb/1/" TargetMode="External"/><Relationship Id="rId4" Type="http://schemas.openxmlformats.org/officeDocument/2006/relationships/hyperlink" Target="http://dev.agodsendtech.com/mu_chords/quickimages/0/G/1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1"/>
            <a:ext cx="9160867" cy="354189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22546" y="132643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Come,    fill these empty spaces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9350" y="458084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Come Holy Spirit,    Come Sweet, Sweet Spirit                                                    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07717" y="99366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55616" y="13181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4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21234" y="131819"/>
            <a:ext cx="69686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8048" y="99366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18094" y="99366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14" y="3018678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 are welcome in this place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3082" y="2150326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Come Holy Spirit,    Come Sweet, Sweet Spirit  come                                                    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30149" y="268590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8048" y="182406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1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43666" y="1824061"/>
            <a:ext cx="69686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40526" y="268590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162800" y="184965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5980" y="3541898"/>
            <a:ext cx="9160867" cy="354189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-31158" y="4794488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Come,    dine here at this table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-17962" y="3926136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Come Holy Spirit,    Come Sweet, Sweet Spirit                                                    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9105" y="446171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7004" y="35998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0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12622" y="3599871"/>
            <a:ext cx="69686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69436" y="4461718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09482" y="446171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-8726" y="648673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 are welcome in this place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4470" y="5618378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Come Holy Spirit,    Come Sweet, Sweet Spirit  come                                                    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21537" y="615396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9436" y="529211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7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35054" y="5292113"/>
            <a:ext cx="69686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31914" y="615396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154188" y="5317708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59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13054</TotalTime>
  <Words>91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Times New Roman</vt:lpstr>
      <vt:lpstr>1_Blank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440</cp:revision>
  <dcterms:created xsi:type="dcterms:W3CDTF">2000-04-06T22:37:36Z</dcterms:created>
  <dcterms:modified xsi:type="dcterms:W3CDTF">2013-01-11T15:26:08Z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