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15" r:id="rId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58" y="-6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8846A29-D23A-4921-98DF-A2246384D1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0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D2C63-1E89-4A0E-9160-D2895607E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17AFF-F799-4599-9B08-EC949C7D72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9A570-0FB4-46F1-A60E-F642C5966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7C8B7-F394-45E8-BF6C-9C8DBEF0E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EAE1C-D31E-49E1-93DC-0B08DCC0AC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8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54574-F983-4391-9A61-D5D6AC1F8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02B1C-1727-41DC-B3A1-E4DAEE5023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4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FEC1A-3A62-464E-9E46-B11D7705EB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25F3F-63F2-4993-BD1F-1EEBD91B0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1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BB970-35D6-4836-A762-53C66AB6A8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2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1FCB8-963D-4F1D-8D96-04D2875EDA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B82D3933-215B-43BE-B1E6-83F127561F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283487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to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in Your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presence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33718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presence….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8572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14859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 inside Your heart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18859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find my destiny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-19050" y="24003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 is one less step I’ll need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3279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381833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      and </a:t>
            </a: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close to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Thee….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86941</TotalTime>
  <Words>56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Monotype Corsiva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2013-01-05T21:31:13Z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