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215" r:id="rId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100" d="100"/>
          <a:sy n="100" d="100"/>
        </p:scale>
        <p:origin x="-1158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68846A29-D23A-4921-98DF-A2246384D1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405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D2C63-1E89-4A0E-9160-D2895607E3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940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17AFF-F799-4599-9B08-EC949C7D72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975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9A570-0FB4-46F1-A60E-F642C5966A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6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27C8B7-F394-45E8-BF6C-9C8DBEF0EE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98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EAE1C-D31E-49E1-93DC-0B08DCC0AC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388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54574-F983-4391-9A61-D5D6AC1F88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80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302B1C-1727-41DC-B3A1-E4DAEE5023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42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FEC1A-3A62-464E-9E46-B11D7705EB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82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25F3F-63F2-4993-BD1F-1EEBD91B0F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712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DBB970-35D6-4836-A762-53C66AB6A8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2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C1FCB8-963D-4F1D-8D96-04D2875EDA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84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B82D3933-215B-43BE-B1E6-83F127561F6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3779838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to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be in Your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presence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close to Thee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-19050" y="44958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          </a:t>
            </a: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be in Your presence…. </a:t>
            </a: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</a:t>
            </a:r>
            <a:endParaRPr lang="en-US" sz="36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0" y="11430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is where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long to be</a:t>
            </a:r>
          </a:p>
        </p:txBody>
      </p:sp>
      <p:sp>
        <p:nvSpPr>
          <p:cNvPr id="1934341" name="Text Box 5"/>
          <p:cNvSpPr txBox="1">
            <a:spLocks noChangeArrowheads="1"/>
          </p:cNvSpPr>
          <p:nvPr/>
        </p:nvSpPr>
        <p:spPr bwMode="auto">
          <a:xfrm>
            <a:off x="0" y="19812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me hide myself inside Your heart</a:t>
            </a:r>
          </a:p>
        </p:txBody>
      </p:sp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0" y="25146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find my destiny</a:t>
            </a:r>
          </a:p>
        </p:txBody>
      </p:sp>
      <p:sp>
        <p:nvSpPr>
          <p:cNvPr id="1934343" name="Text Box 7"/>
          <p:cNvSpPr txBox="1">
            <a:spLocks noChangeArrowheads="1"/>
          </p:cNvSpPr>
          <p:nvPr/>
        </p:nvSpPr>
        <p:spPr bwMode="auto">
          <a:xfrm>
            <a:off x="-19050" y="32004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Every step I take is one less step I’ll need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0" y="577056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Just to be close to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0" y="509111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                and </a:t>
            </a:r>
            <a:r>
              <a:rPr lang="en-US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close to </a:t>
            </a: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Thee….</a:t>
            </a:r>
            <a:endParaRPr lang="en-US" sz="36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86941</TotalTime>
  <Words>56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Times New Roman</vt:lpstr>
      <vt:lpstr>Monotype Corsiva</vt:lpstr>
      <vt:lpstr>Blank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529</cp:revision>
  <dcterms:created xsi:type="dcterms:W3CDTF">2000-04-04T23:34:29Z</dcterms:created>
  <dcterms:modified xsi:type="dcterms:W3CDTF">2013-01-05T21:30:36Z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